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ink/ink1.xml" ContentType="application/inkml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22"/>
  </p:notesMasterIdLst>
  <p:handoutMasterIdLst>
    <p:handoutMasterId r:id="rId23"/>
  </p:handoutMasterIdLst>
  <p:sldIdLst>
    <p:sldId id="257" r:id="rId4"/>
    <p:sldId id="280" r:id="rId5"/>
    <p:sldId id="263" r:id="rId6"/>
    <p:sldId id="4476" r:id="rId7"/>
    <p:sldId id="4475" r:id="rId8"/>
    <p:sldId id="259" r:id="rId9"/>
    <p:sldId id="268" r:id="rId10"/>
    <p:sldId id="4477" r:id="rId11"/>
    <p:sldId id="4478" r:id="rId12"/>
    <p:sldId id="262" r:id="rId13"/>
    <p:sldId id="4479" r:id="rId14"/>
    <p:sldId id="261" r:id="rId15"/>
    <p:sldId id="4481" r:id="rId16"/>
    <p:sldId id="4480" r:id="rId17"/>
    <p:sldId id="4482" r:id="rId18"/>
    <p:sldId id="4483" r:id="rId19"/>
    <p:sldId id="278" r:id="rId20"/>
    <p:sldId id="25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CAA09D-867B-AAFF-DDED-D68963C4CA62}" v="166" dt="2024-10-30T17:31:01.848"/>
    <p1510:client id="{6B3F89EE-916B-2F60-A57A-4128EB21D105}" v="357" dt="2024-10-31T08:53:32.2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Brock" userId="S::jbrock@cratus.co.uk::6f6c7bfe-4ca9-435b-9093-f9b25da68f29" providerId="AD" clId="Web-{5BCAA09D-867B-AAFF-DDED-D68963C4CA62}"/>
    <pc:docChg chg="modSld sldOrd">
      <pc:chgData name="Jason Brock" userId="S::jbrock@cratus.co.uk::6f6c7bfe-4ca9-435b-9093-f9b25da68f29" providerId="AD" clId="Web-{5BCAA09D-867B-AAFF-DDED-D68963C4CA62}" dt="2024-10-30T17:31:01.848" v="159" actId="20577"/>
      <pc:docMkLst>
        <pc:docMk/>
      </pc:docMkLst>
      <pc:sldChg chg="modSp">
        <pc:chgData name="Jason Brock" userId="S::jbrock@cratus.co.uk::6f6c7bfe-4ca9-435b-9093-f9b25da68f29" providerId="AD" clId="Web-{5BCAA09D-867B-AAFF-DDED-D68963C4CA62}" dt="2024-10-30T17:26:49.404" v="55" actId="20577"/>
        <pc:sldMkLst>
          <pc:docMk/>
          <pc:sldMk cId="2139724724" sldId="261"/>
        </pc:sldMkLst>
        <pc:spChg chg="mod">
          <ac:chgData name="Jason Brock" userId="S::jbrock@cratus.co.uk::6f6c7bfe-4ca9-435b-9093-f9b25da68f29" providerId="AD" clId="Web-{5BCAA09D-867B-AAFF-DDED-D68963C4CA62}" dt="2024-10-30T17:26:49.404" v="55" actId="20577"/>
          <ac:spMkLst>
            <pc:docMk/>
            <pc:sldMk cId="2139724724" sldId="261"/>
            <ac:spMk id="7" creationId="{AB422394-52A1-475F-3252-70BADD45974A}"/>
          </ac:spMkLst>
        </pc:spChg>
      </pc:sldChg>
      <pc:sldChg chg="modSp">
        <pc:chgData name="Jason Brock" userId="S::jbrock@cratus.co.uk::6f6c7bfe-4ca9-435b-9093-f9b25da68f29" providerId="AD" clId="Web-{5BCAA09D-867B-AAFF-DDED-D68963C4CA62}" dt="2024-10-30T17:27:56.765" v="70" actId="20577"/>
        <pc:sldMkLst>
          <pc:docMk/>
          <pc:sldMk cId="2086082151" sldId="262"/>
        </pc:sldMkLst>
        <pc:spChg chg="mod">
          <ac:chgData name="Jason Brock" userId="S::jbrock@cratus.co.uk::6f6c7bfe-4ca9-435b-9093-f9b25da68f29" providerId="AD" clId="Web-{5BCAA09D-867B-AAFF-DDED-D68963C4CA62}" dt="2024-10-30T17:27:56.765" v="70" actId="20577"/>
          <ac:spMkLst>
            <pc:docMk/>
            <pc:sldMk cId="2086082151" sldId="262"/>
            <ac:spMk id="7" creationId="{AB422394-52A1-475F-3252-70BADD45974A}"/>
          </ac:spMkLst>
        </pc:spChg>
      </pc:sldChg>
      <pc:sldChg chg="modSp">
        <pc:chgData name="Jason Brock" userId="S::jbrock@cratus.co.uk::6f6c7bfe-4ca9-435b-9093-f9b25da68f29" providerId="AD" clId="Web-{5BCAA09D-867B-AAFF-DDED-D68963C4CA62}" dt="2024-10-30T17:31:01.848" v="159" actId="20577"/>
        <pc:sldMkLst>
          <pc:docMk/>
          <pc:sldMk cId="3193838536" sldId="268"/>
        </pc:sldMkLst>
        <pc:spChg chg="mod">
          <ac:chgData name="Jason Brock" userId="S::jbrock@cratus.co.uk::6f6c7bfe-4ca9-435b-9093-f9b25da68f29" providerId="AD" clId="Web-{5BCAA09D-867B-AAFF-DDED-D68963C4CA62}" dt="2024-10-30T17:31:01.848" v="159" actId="20577"/>
          <ac:spMkLst>
            <pc:docMk/>
            <pc:sldMk cId="3193838536" sldId="268"/>
            <ac:spMk id="7" creationId="{C6925284-62AC-4BD4-0306-51F096382969}"/>
          </ac:spMkLst>
        </pc:spChg>
        <pc:spChg chg="mod">
          <ac:chgData name="Jason Brock" userId="S::jbrock@cratus.co.uk::6f6c7bfe-4ca9-435b-9093-f9b25da68f29" providerId="AD" clId="Web-{5BCAA09D-867B-AAFF-DDED-D68963C4CA62}" dt="2024-10-30T17:30:48.222" v="155" actId="20577"/>
          <ac:spMkLst>
            <pc:docMk/>
            <pc:sldMk cId="3193838536" sldId="268"/>
            <ac:spMk id="9" creationId="{58D31150-0AE6-1F4A-11DC-1FA9336E2F76}"/>
          </ac:spMkLst>
        </pc:spChg>
        <pc:spChg chg="mod">
          <ac:chgData name="Jason Brock" userId="S::jbrock@cratus.co.uk::6f6c7bfe-4ca9-435b-9093-f9b25da68f29" providerId="AD" clId="Web-{5BCAA09D-867B-AAFF-DDED-D68963C4CA62}" dt="2024-10-30T17:30:55.644" v="157" actId="20577"/>
          <ac:spMkLst>
            <pc:docMk/>
            <pc:sldMk cId="3193838536" sldId="268"/>
            <ac:spMk id="15" creationId="{D60CE42C-C4EB-133D-3E43-39AC3092DE06}"/>
          </ac:spMkLst>
        </pc:spChg>
        <pc:spChg chg="mod">
          <ac:chgData name="Jason Brock" userId="S::jbrock@cratus.co.uk::6f6c7bfe-4ca9-435b-9093-f9b25da68f29" providerId="AD" clId="Web-{5BCAA09D-867B-AAFF-DDED-D68963C4CA62}" dt="2024-10-30T17:30:56.723" v="158" actId="20577"/>
          <ac:spMkLst>
            <pc:docMk/>
            <pc:sldMk cId="3193838536" sldId="268"/>
            <ac:spMk id="16" creationId="{3411B529-04CC-BF3B-EFC4-368E9EAD041B}"/>
          </ac:spMkLst>
        </pc:spChg>
      </pc:sldChg>
      <pc:sldChg chg="ord">
        <pc:chgData name="Jason Brock" userId="S::jbrock@cratus.co.uk::6f6c7bfe-4ca9-435b-9093-f9b25da68f29" providerId="AD" clId="Web-{5BCAA09D-867B-AAFF-DDED-D68963C4CA62}" dt="2024-10-30T17:29:57.784" v="144"/>
        <pc:sldMkLst>
          <pc:docMk/>
          <pc:sldMk cId="3775701365" sldId="4476"/>
        </pc:sldMkLst>
      </pc:sldChg>
      <pc:sldChg chg="modSp">
        <pc:chgData name="Jason Brock" userId="S::jbrock@cratus.co.uk::6f6c7bfe-4ca9-435b-9093-f9b25da68f29" providerId="AD" clId="Web-{5BCAA09D-867B-AAFF-DDED-D68963C4CA62}" dt="2024-10-30T17:27:35.811" v="68" actId="20577"/>
        <pc:sldMkLst>
          <pc:docMk/>
          <pc:sldMk cId="1211195292" sldId="4480"/>
        </pc:sldMkLst>
        <pc:spChg chg="mod">
          <ac:chgData name="Jason Brock" userId="S::jbrock@cratus.co.uk::6f6c7bfe-4ca9-435b-9093-f9b25da68f29" providerId="AD" clId="Web-{5BCAA09D-867B-AAFF-DDED-D68963C4CA62}" dt="2024-10-30T17:27:35.811" v="68" actId="20577"/>
          <ac:spMkLst>
            <pc:docMk/>
            <pc:sldMk cId="1211195292" sldId="4480"/>
            <ac:spMk id="7" creationId="{A80D331A-6433-02A4-8AFB-67B68FA7863A}"/>
          </ac:spMkLst>
        </pc:spChg>
      </pc:sldChg>
      <pc:sldChg chg="modSp">
        <pc:chgData name="Jason Brock" userId="S::jbrock@cratus.co.uk::6f6c7bfe-4ca9-435b-9093-f9b25da68f29" providerId="AD" clId="Web-{5BCAA09D-867B-AAFF-DDED-D68963C4CA62}" dt="2024-10-30T17:29:17.782" v="142" actId="20577"/>
        <pc:sldMkLst>
          <pc:docMk/>
          <pc:sldMk cId="3820850289" sldId="4481"/>
        </pc:sldMkLst>
        <pc:spChg chg="mod">
          <ac:chgData name="Jason Brock" userId="S::jbrock@cratus.co.uk::6f6c7bfe-4ca9-435b-9093-f9b25da68f29" providerId="AD" clId="Web-{5BCAA09D-867B-AAFF-DDED-D68963C4CA62}" dt="2024-10-30T17:29:17.782" v="142" actId="20577"/>
          <ac:spMkLst>
            <pc:docMk/>
            <pc:sldMk cId="3820850289" sldId="4481"/>
            <ac:spMk id="7" creationId="{53DA7505-E643-E14F-4986-4C52B4B7B8E8}"/>
          </ac:spMkLst>
        </pc:spChg>
      </pc:sldChg>
    </pc:docChg>
  </pc:docChgLst>
  <pc:docChgLst>
    <pc:chgData name="Julian Seymour" userId="S::jseymour@cratus.co.uk::7d9754a5-aefe-4de2-8221-c8dab5d9c683" providerId="AD" clId="Web-{6B3F89EE-916B-2F60-A57A-4128EB21D105}"/>
    <pc:docChg chg="modSld">
      <pc:chgData name="Julian Seymour" userId="S::jseymour@cratus.co.uk::7d9754a5-aefe-4de2-8221-c8dab5d9c683" providerId="AD" clId="Web-{6B3F89EE-916B-2F60-A57A-4128EB21D105}" dt="2024-10-31T08:53:31.563" v="383" actId="20577"/>
      <pc:docMkLst>
        <pc:docMk/>
      </pc:docMkLst>
      <pc:sldChg chg="addSp modSp">
        <pc:chgData name="Julian Seymour" userId="S::jseymour@cratus.co.uk::7d9754a5-aefe-4de2-8221-c8dab5d9c683" providerId="AD" clId="Web-{6B3F89EE-916B-2F60-A57A-4128EB21D105}" dt="2024-10-31T08:17:14.585" v="152" actId="20577"/>
        <pc:sldMkLst>
          <pc:docMk/>
          <pc:sldMk cId="2688400488" sldId="259"/>
        </pc:sldMkLst>
        <pc:spChg chg="add mod">
          <ac:chgData name="Julian Seymour" userId="S::jseymour@cratus.co.uk::7d9754a5-aefe-4de2-8221-c8dab5d9c683" providerId="AD" clId="Web-{6B3F89EE-916B-2F60-A57A-4128EB21D105}" dt="2024-10-31T08:17:14.585" v="152" actId="20577"/>
          <ac:spMkLst>
            <pc:docMk/>
            <pc:sldMk cId="2688400488" sldId="259"/>
            <ac:spMk id="4" creationId="{0560F446-8BC8-F35A-1C77-3A444C1CC586}"/>
          </ac:spMkLst>
        </pc:spChg>
      </pc:sldChg>
      <pc:sldChg chg="modSp modNotes">
        <pc:chgData name="Julian Seymour" userId="S::jseymour@cratus.co.uk::7d9754a5-aefe-4de2-8221-c8dab5d9c683" providerId="AD" clId="Web-{6B3F89EE-916B-2F60-A57A-4128EB21D105}" dt="2024-10-31T08:18:13.400" v="187"/>
        <pc:sldMkLst>
          <pc:docMk/>
          <pc:sldMk cId="2139724724" sldId="261"/>
        </pc:sldMkLst>
        <pc:spChg chg="mod">
          <ac:chgData name="Julian Seymour" userId="S::jseymour@cratus.co.uk::7d9754a5-aefe-4de2-8221-c8dab5d9c683" providerId="AD" clId="Web-{6B3F89EE-916B-2F60-A57A-4128EB21D105}" dt="2024-10-30T17:24:09.808" v="1" actId="1076"/>
          <ac:spMkLst>
            <pc:docMk/>
            <pc:sldMk cId="2139724724" sldId="261"/>
            <ac:spMk id="6" creationId="{01933F6A-2968-29B3-F497-0E5C01456A40}"/>
          </ac:spMkLst>
        </pc:spChg>
        <pc:spChg chg="mod">
          <ac:chgData name="Julian Seymour" userId="S::jseymour@cratus.co.uk::7d9754a5-aefe-4de2-8221-c8dab5d9c683" providerId="AD" clId="Web-{6B3F89EE-916B-2F60-A57A-4128EB21D105}" dt="2024-10-30T17:27:58.546" v="100" actId="20577"/>
          <ac:spMkLst>
            <pc:docMk/>
            <pc:sldMk cId="2139724724" sldId="261"/>
            <ac:spMk id="7" creationId="{AB422394-52A1-475F-3252-70BADD45974A}"/>
          </ac:spMkLst>
        </pc:spChg>
      </pc:sldChg>
      <pc:sldChg chg="modSp">
        <pc:chgData name="Julian Seymour" userId="S::jseymour@cratus.co.uk::7d9754a5-aefe-4de2-8221-c8dab5d9c683" providerId="AD" clId="Web-{6B3F89EE-916B-2F60-A57A-4128EB21D105}" dt="2024-10-31T08:53:31.563" v="383" actId="20577"/>
        <pc:sldMkLst>
          <pc:docMk/>
          <pc:sldMk cId="1411078473" sldId="278"/>
        </pc:sldMkLst>
        <pc:spChg chg="mod">
          <ac:chgData name="Julian Seymour" userId="S::jseymour@cratus.co.uk::7d9754a5-aefe-4de2-8221-c8dab5d9c683" providerId="AD" clId="Web-{6B3F89EE-916B-2F60-A57A-4128EB21D105}" dt="2024-10-31T08:53:31.563" v="383" actId="20577"/>
          <ac:spMkLst>
            <pc:docMk/>
            <pc:sldMk cId="1411078473" sldId="278"/>
            <ac:spMk id="9" creationId="{E7258057-F0C2-D1E5-6F52-E888FC8A7B1E}"/>
          </ac:spMkLst>
        </pc:spChg>
        <pc:spChg chg="mod">
          <ac:chgData name="Julian Seymour" userId="S::jseymour@cratus.co.uk::7d9754a5-aefe-4de2-8221-c8dab5d9c683" providerId="AD" clId="Web-{6B3F89EE-916B-2F60-A57A-4128EB21D105}" dt="2024-10-31T08:51:55.044" v="261" actId="20577"/>
          <ac:spMkLst>
            <pc:docMk/>
            <pc:sldMk cId="1411078473" sldId="278"/>
            <ac:spMk id="11" creationId="{916AA049-74C9-18BA-2F9E-2BD9B2D9D370}"/>
          </ac:spMkLst>
        </pc:spChg>
      </pc:sldChg>
      <pc:sldChg chg="addSp delSp modSp">
        <pc:chgData name="Julian Seymour" userId="S::jseymour@cratus.co.uk::7d9754a5-aefe-4de2-8221-c8dab5d9c683" providerId="AD" clId="Web-{6B3F89EE-916B-2F60-A57A-4128EB21D105}" dt="2024-10-31T08:28:18.218" v="224" actId="14100"/>
        <pc:sldMkLst>
          <pc:docMk/>
          <pc:sldMk cId="2130388449" sldId="4477"/>
        </pc:sldMkLst>
        <pc:spChg chg="del">
          <ac:chgData name="Julian Seymour" userId="S::jseymour@cratus.co.uk::7d9754a5-aefe-4de2-8221-c8dab5d9c683" providerId="AD" clId="Web-{6B3F89EE-916B-2F60-A57A-4128EB21D105}" dt="2024-10-31T08:24:54.054" v="188"/>
          <ac:spMkLst>
            <pc:docMk/>
            <pc:sldMk cId="2130388449" sldId="4477"/>
            <ac:spMk id="3" creationId="{9CFE1CB0-35C6-CECE-3F26-E941E129E173}"/>
          </ac:spMkLst>
        </pc:spChg>
        <pc:spChg chg="mod">
          <ac:chgData name="Julian Seymour" userId="S::jseymour@cratus.co.uk::7d9754a5-aefe-4de2-8221-c8dab5d9c683" providerId="AD" clId="Web-{6B3F89EE-916B-2F60-A57A-4128EB21D105}" dt="2024-10-31T08:25:39.243" v="206" actId="1076"/>
          <ac:spMkLst>
            <pc:docMk/>
            <pc:sldMk cId="2130388449" sldId="4477"/>
            <ac:spMk id="7" creationId="{58C90126-F162-660B-CB77-BEB84914FF6B}"/>
          </ac:spMkLst>
        </pc:spChg>
        <pc:picChg chg="add mod">
          <ac:chgData name="Julian Seymour" userId="S::jseymour@cratus.co.uk::7d9754a5-aefe-4de2-8221-c8dab5d9c683" providerId="AD" clId="Web-{6B3F89EE-916B-2F60-A57A-4128EB21D105}" dt="2024-10-31T08:25:33.134" v="205" actId="1076"/>
          <ac:picMkLst>
            <pc:docMk/>
            <pc:sldMk cId="2130388449" sldId="4477"/>
            <ac:picMk id="4" creationId="{A07D8A08-05F0-81D5-8735-12B698AC3949}"/>
          </ac:picMkLst>
        </pc:picChg>
        <pc:picChg chg="add mod modCrop">
          <ac:chgData name="Julian Seymour" userId="S::jseymour@cratus.co.uk::7d9754a5-aefe-4de2-8221-c8dab5d9c683" providerId="AD" clId="Web-{6B3F89EE-916B-2F60-A57A-4128EB21D105}" dt="2024-10-31T08:28:18.218" v="224" actId="14100"/>
          <ac:picMkLst>
            <pc:docMk/>
            <pc:sldMk cId="2130388449" sldId="4477"/>
            <ac:picMk id="6" creationId="{1EC21BD6-50D9-7717-D37D-DF50B9E23AA5}"/>
          </ac:picMkLst>
        </pc:picChg>
        <pc:picChg chg="add mod">
          <ac:chgData name="Julian Seymour" userId="S::jseymour@cratus.co.uk::7d9754a5-aefe-4de2-8221-c8dab5d9c683" providerId="AD" clId="Web-{6B3F89EE-916B-2F60-A57A-4128EB21D105}" dt="2024-10-31T08:28:13.124" v="223" actId="14100"/>
          <ac:picMkLst>
            <pc:docMk/>
            <pc:sldMk cId="2130388449" sldId="4477"/>
            <ac:picMk id="8" creationId="{F0AF5A77-3F14-8F84-31CB-A728282B6BC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3539A56-057D-C520-8A2D-C0FC36E008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DB5315-E909-FE47-97B5-131B26C1F5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5D23C0-5C3E-4448-BCD8-2155A3F20BDD}" type="datetimeFigureOut">
              <a:rPr lang="en-GB" smtClean="0"/>
              <a:t>31/10/2024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247A80-AE94-2F0B-9C54-7348D1689A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C2D296-A234-B15B-91CC-C2546D52A8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A76FF-AB43-4659-A6F2-8CFE2BB840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0648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0T11:25:31.56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0 429 24575,'17'-3'0,"105"-14"0,322-11-505,16 22-474,-405 6 871,376-1-759,91-1-1327,106-4 942,117-5-1565,120-3 1503,102 4-1127,3027 126-960,-3172-66 3250,-123-9 226,-125-17 157,-127-24 622,-120-26-195,-281 19-65,1-2 0,75-26 0,-110 31-467,-1 0 1,1-1-1,-1 0 0,-1-1 1,1 0-1,-1-1 1,0 0-1,17-17 0,-25 22-18,1 0-1,-1-1 1,0 1-1,0-1 0,-1 0 1,1 0-1,-1 1 0,1-1 1,-1 0-1,0 0 0,0-1 1,0 1-1,0 0 0,-1 0 1,1 0-1,-1 0 0,0-1 1,0 1-1,0 0 0,0 0 1,-1-1-1,1 1 0,-1 0 1,0 0-1,0 0 0,-2-6 1,-1 2-56,-1 0 0,0 0-1,0 1 1,-1-1 0,1 1 0,-1 0 0,0 1 0,-1 0 0,0 0 0,-8-5 0,-13-6-53,0 1 0,-1 2 0,-58-19 0,-195-36 398,-111 15 1195,-107 15-1414,-105 18-1055,-96 16 28,-76 15-1669,-1601 72-1088,-2 35 2117,1763-85 1463,63-1 185,63 1 503,64 0-142,66-1 900,74-2-552,-64 14 2260,278-30-894,60-7-1298,13-7-913,0 0-1,0 0 1,1 1 0,-1-1-1,0 0 1,0 1-1,0-1 1,0 0 0,0 0-1,0 1 1,0-1 0,1 0-1,-1 0 1,0 0-1,0 1 1,0-1 0,1 0-1,-1 0 1,0 0-1,0 0 1,1 1 0,-1-1-1,0 0 1,0 0-1,1 0 1,-1 0 0,0 0-1,0 0 1,1 0 0,29 8 422,-29-8-472,58 10-4267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FCF95E-066B-0A45-A63E-96A1699ADA19}" type="datetimeFigureOut">
              <a:rPr lang="en-GB" smtClean="0"/>
              <a:t>31/10/2024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D0CF1-A232-F74E-93A7-2EA4AF3BD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936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lot of talk about “Fixing the Foundations” / “Certainty for business” / “Making difficult choices” / “Looking after working people”</a:t>
            </a:r>
          </a:p>
          <a:p>
            <a:r>
              <a:rPr lang="en-US"/>
              <a:t>Rachel Reeves was desperate to ensure the financial markets were not going to go on a run – hence the extensive trailing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D0CF1-A232-F74E-93A7-2EA4AF3BDAF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054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Labour</a:t>
            </a:r>
            <a:r>
              <a:rPr lang="en-US"/>
              <a:t> want the public to believe that the Budget was to support working people while tackling under investment </a:t>
            </a:r>
          </a:p>
          <a:p>
            <a:r>
              <a:rPr lang="en-GB"/>
              <a:t>This Budget is a down payment on longer term departmental spending plans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D0CF1-A232-F74E-93A7-2EA4AF3BDAF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994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Planning &amp; Infrastructure Bill to be published "early next year"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D0CF1-A232-F74E-93A7-2EA4AF3BDAF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587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3">
            <a:extLst>
              <a:ext uri="{FF2B5EF4-FFF2-40B4-BE49-F238E27FC236}">
                <a16:creationId xmlns:a16="http://schemas.microsoft.com/office/drawing/2014/main" id="{E7BD3C41-E748-4947-D437-FFA82F0F47CE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3166" y="1952422"/>
            <a:ext cx="5431244" cy="2962133"/>
          </a:xfrm>
          <a:prstGeom prst="rect">
            <a:avLst/>
          </a:prstGeom>
        </p:spPr>
      </p:pic>
      <p:pic>
        <p:nvPicPr>
          <p:cNvPr id="8" name="object 4">
            <a:extLst>
              <a:ext uri="{FF2B5EF4-FFF2-40B4-BE49-F238E27FC236}">
                <a16:creationId xmlns:a16="http://schemas.microsoft.com/office/drawing/2014/main" id="{40AE6901-E3C0-5F22-5CA9-15AFC0499A1A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1218" y="6198765"/>
            <a:ext cx="342875" cy="3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38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IGN OFF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4">
            <a:extLst>
              <a:ext uri="{FF2B5EF4-FFF2-40B4-BE49-F238E27FC236}">
                <a16:creationId xmlns:a16="http://schemas.microsoft.com/office/drawing/2014/main" id="{40AE6901-E3C0-5F22-5CA9-15AFC0499A1A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1218" y="6198765"/>
            <a:ext cx="342875" cy="342875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47C97157-B572-ACE7-D794-6E7727EF05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2177" y="2310720"/>
            <a:ext cx="10588624" cy="152257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n-GB" sz="4500" b="1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7701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3pPr>
            <a:lvl4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4pPr>
            <a:lvl5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/>
              <a:t>Meet your change makers.</a:t>
            </a:r>
          </a:p>
          <a:p>
            <a:pPr lvl="1"/>
            <a:r>
              <a:rPr lang="en-GB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D0C38D6-D02B-3293-F576-5CA2C68D7B3F}"/>
                  </a:ext>
                </a:extLst>
              </p14:cNvPr>
              <p14:cNvContentPartPr/>
              <p14:nvPr userDrawn="1"/>
            </p14:nvContentPartPr>
            <p14:xfrm>
              <a:off x="3988737" y="2970848"/>
              <a:ext cx="4489920" cy="202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D0C38D6-D02B-3293-F576-5CA2C68D7B3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79737" y="2961848"/>
                <a:ext cx="4507560" cy="21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1151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50/50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A769E-FA18-CBDD-6E06-3C6039297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6D879-F669-9A4B-B5F8-DAAD78044698}" type="datetime1">
              <a:rPr lang="en-GB" smtClean="0"/>
              <a:t>31/10/2024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18781-CA72-035B-4AF1-B7EEE9462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AEDFD-AA53-496B-C99C-E100FD6D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4E5A-EC67-6641-91BF-39B9B140A80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9D6F11-9CE1-D74F-C689-F9258A105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1151" y="203625"/>
            <a:ext cx="5783264" cy="152257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n-GB" sz="3699" b="1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7701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3pPr>
            <a:lvl4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4pPr>
            <a:lvl5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624000-8484-A27F-88B4-57201C4792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2737" y="2620963"/>
            <a:ext cx="5783263" cy="3576637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2" name="bg object 17">
            <a:extLst>
              <a:ext uri="{FF2B5EF4-FFF2-40B4-BE49-F238E27FC236}">
                <a16:creationId xmlns:a16="http://schemas.microsoft.com/office/drawing/2014/main" id="{243A10F4-8924-CDC2-1CAB-2DC14B2A97AA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1600" y="6198765"/>
            <a:ext cx="342900" cy="3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12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A769E-FA18-CBDD-6E06-3C6039297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6D879-F669-9A4B-B5F8-DAAD78044698}" type="datetime1">
              <a:rPr lang="en-GB" smtClean="0"/>
              <a:t>31/10/2024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18781-CA72-035B-4AF1-B7EEE9462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AEDFD-AA53-496B-C99C-E100FD6D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4E5A-EC67-6641-91BF-39B9B140A80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9D6F11-9CE1-D74F-C689-F9258A105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1151" y="203625"/>
            <a:ext cx="10588624" cy="152257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n-GB" sz="3699" b="1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7701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3pPr>
            <a:lvl4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4pPr>
            <a:lvl5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624000-8484-A27F-88B4-57201C4792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2737" y="2620963"/>
            <a:ext cx="5783263" cy="3576637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2" name="bg object 17">
            <a:extLst>
              <a:ext uri="{FF2B5EF4-FFF2-40B4-BE49-F238E27FC236}">
                <a16:creationId xmlns:a16="http://schemas.microsoft.com/office/drawing/2014/main" id="{243A10F4-8924-CDC2-1CAB-2DC14B2A97AA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1600" y="6198765"/>
            <a:ext cx="342900" cy="3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85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A769E-FA18-CBDD-6E06-3C6039297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6D879-F669-9A4B-B5F8-DAAD78044698}" type="datetime1">
              <a:rPr lang="en-GB" smtClean="0"/>
              <a:t>31/10/2024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18781-CA72-035B-4AF1-B7EEE9462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AEDFD-AA53-496B-C99C-E100FD6D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4E5A-EC67-6641-91BF-39B9B140A80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9D6F11-9CE1-D74F-C689-F9258A105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1151" y="203625"/>
            <a:ext cx="10588624" cy="152257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n-GB" sz="3699" b="1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7701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3pPr>
            <a:lvl4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4pPr>
            <a:lvl5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2" name="bg object 17">
            <a:extLst>
              <a:ext uri="{FF2B5EF4-FFF2-40B4-BE49-F238E27FC236}">
                <a16:creationId xmlns:a16="http://schemas.microsoft.com/office/drawing/2014/main" id="{243A10F4-8924-CDC2-1CAB-2DC14B2A97AA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1600" y="6198765"/>
            <a:ext cx="342900" cy="3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28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A769E-FA18-CBDD-6E06-3C6039297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6D879-F669-9A4B-B5F8-DAAD78044698}" type="datetime1">
              <a:rPr lang="en-GB" smtClean="0"/>
              <a:t>31/10/2024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18781-CA72-035B-4AF1-B7EEE9462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AEDFD-AA53-496B-C99C-E100FD6D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4E5A-EC67-6641-91BF-39B9B140A80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9D6F11-9CE1-D74F-C689-F9258A105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1151" y="203625"/>
            <a:ext cx="10588624" cy="152257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n-GB" sz="3699" b="1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7701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3pPr>
            <a:lvl4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4pPr>
            <a:lvl5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2" name="bg object 17">
            <a:extLst>
              <a:ext uri="{FF2B5EF4-FFF2-40B4-BE49-F238E27FC236}">
                <a16:creationId xmlns:a16="http://schemas.microsoft.com/office/drawing/2014/main" id="{243A10F4-8924-CDC2-1CAB-2DC14B2A97AA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1600" y="6198765"/>
            <a:ext cx="342900" cy="3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59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A769E-FA18-CBDD-6E06-3C6039297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6D879-F669-9A4B-B5F8-DAAD78044698}" type="datetime1">
              <a:rPr lang="en-GB" smtClean="0"/>
              <a:t>31/10/2024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18781-CA72-035B-4AF1-B7EEE9462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AEDFD-AA53-496B-C99C-E100FD6D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4E5A-EC67-6641-91BF-39B9B140A80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9D6F11-9CE1-D74F-C689-F9258A105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1151" y="203625"/>
            <a:ext cx="10588624" cy="717401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n-GB" sz="3699" b="1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7701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3pPr>
            <a:lvl4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4pPr>
            <a:lvl5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" name="bg object 17">
            <a:extLst>
              <a:ext uri="{FF2B5EF4-FFF2-40B4-BE49-F238E27FC236}">
                <a16:creationId xmlns:a16="http://schemas.microsoft.com/office/drawing/2014/main" id="{243A10F4-8924-CDC2-1CAB-2DC14B2A97AA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1600" y="6198765"/>
            <a:ext cx="342900" cy="342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C66411-69CB-0ADF-DAD6-CABAE8239B6B}"/>
              </a:ext>
            </a:extLst>
          </p:cNvPr>
          <p:cNvSpPr/>
          <p:nvPr userDrawn="1"/>
        </p:nvSpPr>
        <p:spPr>
          <a:xfrm>
            <a:off x="675861" y="1062633"/>
            <a:ext cx="10588624" cy="496710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DF66C41-1B80-C463-3BA0-F6602BC081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5488" y="1315416"/>
            <a:ext cx="472878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109DA5F-7403-AD0A-6709-458EAA578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6670" y="1315416"/>
            <a:ext cx="472757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010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26FF9-053E-A772-6053-EEEDDFBC1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050" y="1709738"/>
            <a:ext cx="9610725" cy="2852737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EC0AA3-F595-61FC-30B4-BE67739BE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9050" y="4589463"/>
            <a:ext cx="961072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B6CD2-4D3F-A05C-C326-85B57F544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F4F3-6DC2-A044-85E0-8B7877DDB925}" type="datetime1">
              <a:rPr lang="en-GB" smtClean="0"/>
              <a:t>31/10/2024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9B35B-C74C-E2DB-1D54-755CCF8B0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7B9A8-8C64-AD0D-DE7B-37EAB0E4A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4E5A-EC67-6641-91BF-39B9B140A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94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A70FE-E936-AFAE-9E8A-1D1AE43A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90078-99D5-26AD-FFF9-BCEDD971EF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1018" y="1825625"/>
            <a:ext cx="472878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8C8BB9-7C14-4ABF-3B7B-25850B454E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72757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05F0E1-0432-97EF-DA45-FC58F1A15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2804-C789-8941-B1E7-99D029FF3B4D}" type="datetime1">
              <a:rPr lang="en-GB" smtClean="0"/>
              <a:t>31/10/2024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E0CB8-3780-44BB-A0EB-EFEFD72FB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803E47-E0F9-3626-3CA5-36C447391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4E5A-EC67-6641-91BF-39B9B140A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946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F0D37-2F5E-2C9A-797F-16A736A62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1018" y="1681163"/>
            <a:ext cx="470655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D7E971-69AE-5485-1F93-3BA4849A7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1018" y="2505075"/>
            <a:ext cx="470655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8E961F-B752-CB4D-EA65-78FF6F6B36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72863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25DA1F-49AF-EEB4-B7EA-1B4C38C94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72863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650E4F-63A6-49C5-02DE-72068B3A3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4EAF-FE34-EE43-AD01-669F39740205}" type="datetime1">
              <a:rPr lang="en-GB" smtClean="0"/>
              <a:t>31/10/2024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6642C4-8DE4-89D3-B394-D96862E70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57828-1778-3DBE-2095-121DB5366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4E5A-EC67-6641-91BF-39B9B140A802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94758A9-2478-DA21-318F-BCFAE2362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6841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4AA035-9F3E-08D1-EB55-5B078E597E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F049C46D-8AD4-CD51-4367-BB7A9B4AB2EA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3166" y="1952422"/>
            <a:ext cx="5431243" cy="2962133"/>
          </a:xfrm>
          <a:prstGeom prst="rect">
            <a:avLst/>
          </a:prstGeom>
        </p:spPr>
      </p:pic>
      <p:pic>
        <p:nvPicPr>
          <p:cNvPr id="5" name="object 6">
            <a:extLst>
              <a:ext uri="{FF2B5EF4-FFF2-40B4-BE49-F238E27FC236}">
                <a16:creationId xmlns:a16="http://schemas.microsoft.com/office/drawing/2014/main" id="{10B4E6AD-BF71-1510-095A-C7588C15EB37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1218" y="6198765"/>
            <a:ext cx="342875" cy="3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96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GN OFF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4">
            <a:extLst>
              <a:ext uri="{FF2B5EF4-FFF2-40B4-BE49-F238E27FC236}">
                <a16:creationId xmlns:a16="http://schemas.microsoft.com/office/drawing/2014/main" id="{40AE6901-E3C0-5F22-5CA9-15AFC0499A1A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1218" y="6198765"/>
            <a:ext cx="342875" cy="342875"/>
          </a:xfrm>
          <a:prstGeom prst="rect">
            <a:avLst/>
          </a:prstGeom>
        </p:spPr>
      </p:pic>
      <p:pic>
        <p:nvPicPr>
          <p:cNvPr id="9" name="object 3">
            <a:extLst>
              <a:ext uri="{FF2B5EF4-FFF2-40B4-BE49-F238E27FC236}">
                <a16:creationId xmlns:a16="http://schemas.microsoft.com/office/drawing/2014/main" id="{5A398AAC-C67E-9079-F5F3-1D4FD9F14C3D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930" y="2438400"/>
            <a:ext cx="7232140" cy="160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28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A769E-FA18-CBDD-6E06-3C6039297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6B4B1-A7C0-5E4B-BCFA-D663F8331F1C}" type="datetime1">
              <a:rPr lang="en-GB" smtClean="0"/>
              <a:t>31/10/2024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18781-CA72-035B-4AF1-B7EEE9462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AEDFD-AA53-496B-C99C-E100FD6D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4E5A-EC67-6641-91BF-39B9B140A80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9D6F11-9CE1-D74F-C689-F9258A105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89050" y="1098386"/>
            <a:ext cx="9611785" cy="152257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n-GB" sz="3699" b="1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7701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3pPr>
            <a:lvl4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4pPr>
            <a:lvl5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624000-8484-A27F-88B4-57201C4792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89050" y="2620963"/>
            <a:ext cx="9612313" cy="3576637"/>
          </a:xfrm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6997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C 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A769E-FA18-CBDD-6E06-3C6039297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598A-F531-D147-809D-97976DBCCBD2}" type="datetime1">
              <a:rPr lang="en-GB" smtClean="0"/>
              <a:t>31/10/2024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18781-CA72-035B-4AF1-B7EEE9462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AEDFD-AA53-496B-C99C-E100FD6D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4E5A-EC67-6641-91BF-39B9B140A802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4CE506F1-A56B-E775-9441-E7D5BDBF2A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90637" y="2620963"/>
            <a:ext cx="9609137" cy="3332642"/>
          </a:xfrm>
        </p:spPr>
        <p:txBody>
          <a:bodyPr numCol="2" spcCol="216000"/>
          <a:lstStyle>
            <a:lvl1pPr>
              <a:lnSpc>
                <a:spcPct val="100000"/>
              </a:lnSpc>
              <a:defRPr sz="27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7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8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E9D1861-B7D1-7685-88E9-CECD528B51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89050" y="1098386"/>
            <a:ext cx="9611785" cy="152257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n-GB" sz="3699" b="1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7701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3pPr>
            <a:lvl4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4pPr>
            <a:lvl5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17572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A769E-FA18-CBDD-6E06-3C6039297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00D6-FB17-B84D-8DCE-F0D73002B932}" type="datetime1">
              <a:rPr lang="en-GB" smtClean="0"/>
              <a:t>31/10/2024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18781-CA72-035B-4AF1-B7EEE9462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AEDFD-AA53-496B-C99C-E100FD6D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4E5A-EC67-6641-91BF-39B9B140A802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8439480-CBC0-0B8E-D903-C3B7996116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89050" y="1098387"/>
            <a:ext cx="9611785" cy="87291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n-GB" sz="2700" b="1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7701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2700" b="0" kern="1200" spc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3pPr>
            <a:lvl4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4pPr>
            <a:lvl5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AC0409-E21C-8440-11AC-F84716EEB1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90637" y="1971304"/>
            <a:ext cx="9609137" cy="3982301"/>
          </a:xfrm>
        </p:spPr>
        <p:txBody>
          <a:bodyPr/>
          <a:lstStyle>
            <a:lvl1pPr>
              <a:lnSpc>
                <a:spcPct val="100000"/>
              </a:lnSpc>
              <a:defRPr sz="27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7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8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1528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50/50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7C35390-2718-6DC6-E96C-0C61DB289C90}"/>
              </a:ext>
            </a:extLst>
          </p:cNvPr>
          <p:cNvSpPr/>
          <p:nvPr userDrawn="1"/>
        </p:nvSpPr>
        <p:spPr>
          <a:xfrm>
            <a:off x="-1" y="0"/>
            <a:ext cx="6094415" cy="6858000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A769E-FA18-CBDD-6E06-3C6039297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A7E7-0B88-D649-88F3-D3421363839A}" type="datetime1">
              <a:rPr lang="en-GB" smtClean="0"/>
              <a:t>31/10/2024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18781-CA72-035B-4AF1-B7EEE9462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AEDFD-AA53-496B-C99C-E100FD6D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4E5A-EC67-6641-91BF-39B9B140A80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9D6F11-9CE1-D74F-C689-F9258A105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1151" y="203625"/>
            <a:ext cx="5783264" cy="152257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n-GB" sz="3699" b="1" i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7701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3pPr>
            <a:lvl4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4pPr>
            <a:lvl5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624000-8484-A27F-88B4-57201C4792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2737" y="2620963"/>
            <a:ext cx="5783263" cy="3576637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2" name="bg object 17">
            <a:extLst>
              <a:ext uri="{FF2B5EF4-FFF2-40B4-BE49-F238E27FC236}">
                <a16:creationId xmlns:a16="http://schemas.microsoft.com/office/drawing/2014/main" id="{243A10F4-8924-CDC2-1CAB-2DC14B2A97AA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1600" y="6198765"/>
            <a:ext cx="342900" cy="3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8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/50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7C35390-2718-6DC6-E96C-0C61DB289C90}"/>
              </a:ext>
            </a:extLst>
          </p:cNvPr>
          <p:cNvSpPr/>
          <p:nvPr userDrawn="1"/>
        </p:nvSpPr>
        <p:spPr>
          <a:xfrm>
            <a:off x="-1" y="0"/>
            <a:ext cx="609441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A769E-FA18-CBDD-6E06-3C6039297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A7E7-0B88-D649-88F3-D3421363839A}" type="datetime1">
              <a:rPr lang="en-GB" smtClean="0"/>
              <a:t>31/10/2024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18781-CA72-035B-4AF1-B7EEE9462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AEDFD-AA53-496B-C99C-E100FD6D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4E5A-EC67-6641-91BF-39B9B140A80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9D6F11-9CE1-D74F-C689-F9258A105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1151" y="203625"/>
            <a:ext cx="5783264" cy="152257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n-GB" sz="3699" b="1" i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7701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3pPr>
            <a:lvl4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4pPr>
            <a:lvl5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624000-8484-A27F-88B4-57201C4792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2737" y="2620963"/>
            <a:ext cx="5783263" cy="3576637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2" name="bg object 17">
            <a:extLst>
              <a:ext uri="{FF2B5EF4-FFF2-40B4-BE49-F238E27FC236}">
                <a16:creationId xmlns:a16="http://schemas.microsoft.com/office/drawing/2014/main" id="{243A10F4-8924-CDC2-1CAB-2DC14B2A97AA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1600" y="6198765"/>
            <a:ext cx="342900" cy="3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75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50/50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97BF831-2A13-13B6-ABBD-F7B777ED37C1}"/>
              </a:ext>
            </a:extLst>
          </p:cNvPr>
          <p:cNvSpPr/>
          <p:nvPr userDrawn="1"/>
        </p:nvSpPr>
        <p:spPr>
          <a:xfrm>
            <a:off x="6097585" y="0"/>
            <a:ext cx="60944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C35390-2718-6DC6-E96C-0C61DB289C90}"/>
              </a:ext>
            </a:extLst>
          </p:cNvPr>
          <p:cNvSpPr/>
          <p:nvPr userDrawn="1"/>
        </p:nvSpPr>
        <p:spPr>
          <a:xfrm>
            <a:off x="-1" y="0"/>
            <a:ext cx="6094415" cy="6858000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A769E-FA18-CBDD-6E06-3C6039297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A7E7-0B88-D649-88F3-D3421363839A}" type="datetime1">
              <a:rPr lang="en-GB" smtClean="0"/>
              <a:t>31/10/2024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18781-CA72-035B-4AF1-B7EEE9462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AEDFD-AA53-496B-C99C-E100FD6D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4E5A-EC67-6641-91BF-39B9B140A80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9D6F11-9CE1-D74F-C689-F9258A105D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1151" y="203625"/>
            <a:ext cx="5783264" cy="152257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n-GB" sz="3699" b="1" i="0" kern="1200" dirty="0" smtClean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7701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3pPr>
            <a:lvl4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4pPr>
            <a:lvl5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/>
              <a:t>Option 1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624000-8484-A27F-88B4-57201C4792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2737" y="2620963"/>
            <a:ext cx="5783263" cy="3576637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2" name="bg object 17">
            <a:extLst>
              <a:ext uri="{FF2B5EF4-FFF2-40B4-BE49-F238E27FC236}">
                <a16:creationId xmlns:a16="http://schemas.microsoft.com/office/drawing/2014/main" id="{243A10F4-8924-CDC2-1CAB-2DC14B2A97AA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1600" y="6198765"/>
            <a:ext cx="342900" cy="342875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772A2BB-81F1-8452-9332-4F67DE1543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3160" y="185738"/>
            <a:ext cx="5783264" cy="152257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n-GB" sz="3699" b="1" i="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7701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3pPr>
            <a:lvl4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 smtClean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4pPr>
            <a:lvl5pPr marL="7701" indent="0" algn="l" defTabSz="914400" rtl="0" eaLnBrk="1" latinLnBrk="0" hangingPunct="1">
              <a:lnSpc>
                <a:spcPts val="4120"/>
              </a:lnSpc>
              <a:spcBef>
                <a:spcPct val="0"/>
              </a:spcBef>
              <a:buNone/>
              <a:defRPr lang="en-GB" sz="3699" b="0" kern="1200" spc="-182" dirty="0">
                <a:solidFill>
                  <a:schemeClr val="tx2"/>
                </a:solidFill>
                <a:latin typeface="Fabriga" panose="020B0503030202040204" pitchFamily="34" charset="77"/>
                <a:ea typeface="+mj-ea"/>
                <a:cs typeface="+mj-cs"/>
              </a:defRPr>
            </a:lvl5pPr>
          </a:lstStyle>
          <a:p>
            <a:pPr lvl="0"/>
            <a:r>
              <a:rPr lang="en-GB"/>
              <a:t>Option 2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001C09F-E0D0-0086-CB31-25F3B9B356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15972" y="2494839"/>
            <a:ext cx="5783263" cy="3576637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5365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DABFE6-FAB2-6759-66F9-D31020FB4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018" y="1119504"/>
            <a:ext cx="9609817" cy="137342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D3CC56-977B-3619-963D-3E66038B5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1018" y="2541897"/>
            <a:ext cx="9609817" cy="34118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C8A1F-A0D2-9C05-11AA-CD2DCF3797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40088" y="6200775"/>
            <a:ext cx="845078" cy="3397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D518AB-D6F0-4C40-9EEF-85D53780B627}" type="datetime1">
              <a:rPr lang="en-GB" smtClean="0"/>
              <a:t>31/10/2024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A8823-25FF-E9E7-5F97-C1E0248ED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0774"/>
            <a:ext cx="4114800" cy="3395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543E9-C112-BE48-6B22-051993342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82678" y="185738"/>
            <a:ext cx="2290235" cy="3428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6794E5A-EC67-6641-91BF-39B9B140A80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g object 16">
            <a:extLst>
              <a:ext uri="{FF2B5EF4-FFF2-40B4-BE49-F238E27FC236}">
                <a16:creationId xmlns:a16="http://schemas.microsoft.com/office/drawing/2014/main" id="{422EAC91-FE94-A84C-A77A-C55C5E4711C0}"/>
              </a:ext>
            </a:extLst>
          </p:cNvPr>
          <p:cNvPicPr/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269" y="6114621"/>
            <a:ext cx="2662722" cy="520795"/>
          </a:xfrm>
          <a:prstGeom prst="rect">
            <a:avLst/>
          </a:prstGeom>
        </p:spPr>
      </p:pic>
      <p:pic>
        <p:nvPicPr>
          <p:cNvPr id="8" name="bg object 17">
            <a:extLst>
              <a:ext uri="{FF2B5EF4-FFF2-40B4-BE49-F238E27FC236}">
                <a16:creationId xmlns:a16="http://schemas.microsoft.com/office/drawing/2014/main" id="{A163FDFC-1ACB-3BFD-8534-E34987424F5F}"/>
              </a:ext>
            </a:extLst>
          </p:cNvPr>
          <p:cNvPicPr/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1600" y="6198765"/>
            <a:ext cx="342900" cy="3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35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0" r:id="rId4"/>
    <p:sldLayoutId id="2147483663" r:id="rId5"/>
    <p:sldLayoutId id="2147483664" r:id="rId6"/>
    <p:sldLayoutId id="2147483670" r:id="rId7"/>
    <p:sldLayoutId id="2147483665" r:id="rId8"/>
    <p:sldLayoutId id="2147483669" r:id="rId9"/>
    <p:sldLayoutId id="2147483673" r:id="rId10"/>
    <p:sldLayoutId id="2147483666" r:id="rId11"/>
    <p:sldLayoutId id="2147483667" r:id="rId12"/>
    <p:sldLayoutId id="2147483668" r:id="rId13"/>
    <p:sldLayoutId id="2147483671" r:id="rId14"/>
    <p:sldLayoutId id="2147483672" r:id="rId15"/>
    <p:sldLayoutId id="2147483651" r:id="rId16"/>
    <p:sldLayoutId id="2147483652" r:id="rId17"/>
    <p:sldLayoutId id="214748365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914400" rtl="0" eaLnBrk="1" latinLnBrk="0" hangingPunct="1">
        <a:lnSpc>
          <a:spcPct val="114000"/>
        </a:lnSpc>
        <a:spcBef>
          <a:spcPts val="1000"/>
        </a:spcBef>
        <a:buClr>
          <a:schemeClr val="accent3"/>
        </a:buClr>
        <a:buFont typeface="Arial" panose="020B0604020202020204" pitchFamily="34" charset="0"/>
        <a:buChar char="•"/>
        <a:tabLst/>
        <a:defRPr lang="en-GB" sz="2800" kern="1200" dirty="0" smtClean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525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lang="en-GB" sz="1577" kern="1200" dirty="0">
          <a:solidFill>
            <a:srgbClr val="0046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58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113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60350" indent="-2603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00" userDrawn="1">
          <p15:clr>
            <a:srgbClr val="F26B43"/>
          </p15:clr>
        </p15:guide>
        <p15:guide id="2" pos="3880" userDrawn="1">
          <p15:clr>
            <a:srgbClr val="F26B43"/>
          </p15:clr>
        </p15:guide>
        <p15:guide id="3" pos="4493" userDrawn="1">
          <p15:clr>
            <a:srgbClr val="F26B43"/>
          </p15:clr>
        </p15:guide>
        <p15:guide id="4" pos="4412" userDrawn="1">
          <p15:clr>
            <a:srgbClr val="F26B43"/>
          </p15:clr>
        </p15:guide>
        <p15:guide id="5" pos="196" userDrawn="1">
          <p15:clr>
            <a:srgbClr val="F26B43"/>
          </p15:clr>
        </p15:guide>
        <p15:guide id="6" pos="7479" userDrawn="1">
          <p15:clr>
            <a:srgbClr val="F26B43"/>
          </p15:clr>
        </p15:guide>
        <p15:guide id="7" pos="5107" userDrawn="1">
          <p15:clr>
            <a:srgbClr val="F26B43"/>
          </p15:clr>
        </p15:guide>
        <p15:guide id="8" pos="5025" userDrawn="1">
          <p15:clr>
            <a:srgbClr val="F26B43"/>
          </p15:clr>
        </p15:guide>
        <p15:guide id="9" pos="5720" userDrawn="1">
          <p15:clr>
            <a:srgbClr val="F26B43"/>
          </p15:clr>
        </p15:guide>
        <p15:guide id="10" pos="5641" userDrawn="1">
          <p15:clr>
            <a:srgbClr val="F26B43"/>
          </p15:clr>
        </p15:guide>
        <p15:guide id="11" pos="6334" userDrawn="1">
          <p15:clr>
            <a:srgbClr val="F26B43"/>
          </p15:clr>
        </p15:guide>
        <p15:guide id="12" pos="6252" userDrawn="1">
          <p15:clr>
            <a:srgbClr val="F26B43"/>
          </p15:clr>
        </p15:guide>
        <p15:guide id="13" pos="6947" userDrawn="1">
          <p15:clr>
            <a:srgbClr val="F26B43"/>
          </p15:clr>
        </p15:guide>
        <p15:guide id="14" pos="6866" userDrawn="1">
          <p15:clr>
            <a:srgbClr val="F26B43"/>
          </p15:clr>
        </p15:guide>
        <p15:guide id="15" pos="3185" userDrawn="1">
          <p15:clr>
            <a:srgbClr val="F26B43"/>
          </p15:clr>
        </p15:guide>
        <p15:guide id="16" pos="3266" userDrawn="1">
          <p15:clr>
            <a:srgbClr val="F26B43"/>
          </p15:clr>
        </p15:guide>
        <p15:guide id="17" pos="1958" userDrawn="1">
          <p15:clr>
            <a:srgbClr val="F26B43"/>
          </p15:clr>
        </p15:guide>
        <p15:guide id="18" pos="2041" userDrawn="1">
          <p15:clr>
            <a:srgbClr val="F26B43"/>
          </p15:clr>
        </p15:guide>
        <p15:guide id="19" pos="2570" userDrawn="1">
          <p15:clr>
            <a:srgbClr val="F26B43"/>
          </p15:clr>
        </p15:guide>
        <p15:guide id="20" pos="1426" userDrawn="1">
          <p15:clr>
            <a:srgbClr val="F26B43"/>
          </p15:clr>
        </p15:guide>
        <p15:guide id="21" pos="1345" userDrawn="1">
          <p15:clr>
            <a:srgbClr val="F26B43"/>
          </p15:clr>
        </p15:guide>
        <p15:guide id="22" pos="812" userDrawn="1">
          <p15:clr>
            <a:srgbClr val="F26B43"/>
          </p15:clr>
        </p15:guide>
        <p15:guide id="23" pos="733" userDrawn="1">
          <p15:clr>
            <a:srgbClr val="F26B43"/>
          </p15:clr>
        </p15:guide>
        <p15:guide id="24" pos="2653" userDrawn="1">
          <p15:clr>
            <a:srgbClr val="F26B43"/>
          </p15:clr>
        </p15:guide>
        <p15:guide id="25" orient="horz" pos="3906" userDrawn="1">
          <p15:clr>
            <a:srgbClr val="F26B43"/>
          </p15:clr>
        </p15:guide>
        <p15:guide id="26" orient="horz" pos="2205" userDrawn="1">
          <p15:clr>
            <a:srgbClr val="F26B43"/>
          </p15:clr>
        </p15:guide>
        <p15:guide id="27" orient="horz" pos="199" userDrawn="1">
          <p15:clr>
            <a:srgbClr val="F26B43"/>
          </p15:clr>
        </p15:guide>
        <p15:guide id="28" orient="horz" pos="41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4">
            <a:extLst>
              <a:ext uri="{FF2B5EF4-FFF2-40B4-BE49-F238E27FC236}">
                <a16:creationId xmlns:a16="http://schemas.microsoft.com/office/drawing/2014/main" id="{29B8A6EA-4F6A-F8B7-F2A5-A63913BF4284}"/>
              </a:ext>
            </a:extLst>
          </p:cNvPr>
          <p:cNvPicPr>
            <a:picLocks noGrp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" name="object 5">
            <a:extLst>
              <a:ext uri="{FF2B5EF4-FFF2-40B4-BE49-F238E27FC236}">
                <a16:creationId xmlns:a16="http://schemas.microsoft.com/office/drawing/2014/main" id="{75EBC3BD-7657-8DC8-D880-A3AE8C8C93AF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3166" y="1952422"/>
            <a:ext cx="5431243" cy="2962133"/>
          </a:xfrm>
          <a:prstGeom prst="rect">
            <a:avLst/>
          </a:prstGeom>
        </p:spPr>
      </p:pic>
      <p:pic>
        <p:nvPicPr>
          <p:cNvPr id="5" name="object 6">
            <a:extLst>
              <a:ext uri="{FF2B5EF4-FFF2-40B4-BE49-F238E27FC236}">
                <a16:creationId xmlns:a16="http://schemas.microsoft.com/office/drawing/2014/main" id="{082FDB08-8E8F-755A-7EDA-A9568B127007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1218" y="6198765"/>
            <a:ext cx="342875" cy="3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98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933F6A-2968-29B3-F497-0E5C01456A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0679" y="528613"/>
            <a:ext cx="9611785" cy="872917"/>
          </a:xfrm>
        </p:spPr>
        <p:txBody>
          <a:bodyPr/>
          <a:lstStyle/>
          <a:p>
            <a:r>
              <a:rPr lang="en-GB" b="1"/>
              <a:t>Tax increases (Repairing the public finances)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422394-52A1-475F-3252-70BADD4597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6839" y="1515269"/>
            <a:ext cx="9052559" cy="3982301"/>
          </a:xfrm>
        </p:spPr>
        <p:txBody>
          <a:bodyPr vert="horz" lIns="0" tIns="0" rIns="0" bIns="0" rtlCol="0" anchor="t">
            <a:noAutofit/>
          </a:bodyPr>
          <a:lstStyle/>
          <a:p>
            <a:pPr marL="466725" lvl="1" indent="-4572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b="0" i="0">
                <a:effectLst/>
                <a:latin typeface="Arial"/>
                <a:cs typeface="Arial"/>
              </a:rPr>
              <a:t>Employers</a:t>
            </a:r>
            <a:r>
              <a:rPr lang="en-US">
                <a:latin typeface="Arial"/>
                <a:cs typeface="Arial"/>
              </a:rPr>
              <a:t>'</a:t>
            </a:r>
            <a:r>
              <a:rPr lang="en-US" b="0" i="0">
                <a:effectLst/>
                <a:latin typeface="Arial"/>
                <a:cs typeface="Arial"/>
              </a:rPr>
              <a:t> National Insurance up 1.2% to 15% from April 2025</a:t>
            </a:r>
          </a:p>
          <a:p>
            <a:pPr marL="466725" lvl="1" indent="-4572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b="0" i="0">
                <a:effectLst/>
              </a:rPr>
              <a:t>Capital Gains Tax up from 10% - 18% (lower rate) / 20% - 24%  (higher rate)</a:t>
            </a:r>
          </a:p>
          <a:p>
            <a:pPr marL="466725" lvl="1" indent="-4572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b="0" i="0">
                <a:effectLst/>
              </a:rPr>
              <a:t>Agricultural property relief: 100% for the first £1 million / 50% after the first £1 million (from Apri</a:t>
            </a:r>
            <a:r>
              <a:rPr lang="en-US"/>
              <a:t>l 2026)</a:t>
            </a:r>
            <a:endParaRPr lang="en-US" b="0" i="0">
              <a:effectLst/>
            </a:endParaRPr>
          </a:p>
          <a:p>
            <a:pPr marL="466725" lvl="1" indent="-4572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b="0" i="0">
                <a:effectLst/>
              </a:rPr>
              <a:t>Reform to non-</a:t>
            </a:r>
            <a:r>
              <a:rPr lang="en-US" b="0" i="0" err="1">
                <a:effectLst/>
              </a:rPr>
              <a:t>dom</a:t>
            </a:r>
            <a:r>
              <a:rPr lang="en-US" b="0" i="0">
                <a:effectLst/>
              </a:rPr>
              <a:t> status</a:t>
            </a:r>
          </a:p>
          <a:p>
            <a:pPr marL="466725" lvl="1" indent="-4572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b="0" i="0">
                <a:effectLst/>
              </a:rPr>
              <a:t>Stamp duty will rise on second homes from 3-5%</a:t>
            </a:r>
            <a:endParaRPr lang="en-GB"/>
          </a:p>
          <a:p>
            <a:pPr lvl="1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2B3C90-820B-C524-E2B7-6CE79F5D5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4E5A-EC67-6641-91BF-39B9B140A802}" type="slidenum">
              <a:rPr lang="en-GB" smtClean="0"/>
              <a:t>10</a:t>
            </a:fld>
            <a:endParaRPr lang="en-GB"/>
          </a:p>
        </p:txBody>
      </p:sp>
      <p:sp>
        <p:nvSpPr>
          <p:cNvPr id="3" name="Freeform 28">
            <a:extLst>
              <a:ext uri="{FF2B5EF4-FFF2-40B4-BE49-F238E27FC236}">
                <a16:creationId xmlns:a16="http://schemas.microsoft.com/office/drawing/2014/main" id="{04B391D3-11A6-2E80-6460-6713D12EF5FD}"/>
              </a:ext>
            </a:extLst>
          </p:cNvPr>
          <p:cNvSpPr/>
          <p:nvPr/>
        </p:nvSpPr>
        <p:spPr>
          <a:xfrm>
            <a:off x="9582678" y="185738"/>
            <a:ext cx="2609322" cy="2659062"/>
          </a:xfrm>
          <a:custGeom>
            <a:avLst/>
            <a:gdLst>
              <a:gd name="connsiteX0" fmla="*/ 938335 w 1876670"/>
              <a:gd name="connsiteY0" fmla="*/ 1876667 h 1876666"/>
              <a:gd name="connsiteX1" fmla="*/ 1876671 w 1876670"/>
              <a:gd name="connsiteY1" fmla="*/ 938330 h 1876666"/>
              <a:gd name="connsiteX2" fmla="*/ 938335 w 1876670"/>
              <a:gd name="connsiteY2" fmla="*/ 0 h 1876666"/>
              <a:gd name="connsiteX3" fmla="*/ 0 w 1876670"/>
              <a:gd name="connsiteY3" fmla="*/ 938330 h 1876666"/>
              <a:gd name="connsiteX4" fmla="*/ 938335 w 1876670"/>
              <a:gd name="connsiteY4" fmla="*/ 1876667 h 1876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6670" h="1876666">
                <a:moveTo>
                  <a:pt x="938335" y="1876667"/>
                </a:moveTo>
                <a:cubicBezTo>
                  <a:pt x="1456563" y="1876667"/>
                  <a:pt x="1876671" y="1456558"/>
                  <a:pt x="1876671" y="938330"/>
                </a:cubicBezTo>
                <a:cubicBezTo>
                  <a:pt x="1876671" y="420102"/>
                  <a:pt x="1456563" y="0"/>
                  <a:pt x="938335" y="0"/>
                </a:cubicBezTo>
                <a:cubicBezTo>
                  <a:pt x="420108" y="0"/>
                  <a:pt x="0" y="420102"/>
                  <a:pt x="0" y="938330"/>
                </a:cubicBezTo>
                <a:cubicBezTo>
                  <a:pt x="0" y="1456558"/>
                  <a:pt x="420108" y="1876667"/>
                  <a:pt x="938335" y="1876667"/>
                </a:cubicBezTo>
              </a:path>
            </a:pathLst>
          </a:custGeom>
          <a:solidFill>
            <a:srgbClr val="FC5C0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3200" b="0" i="0">
                <a:solidFill>
                  <a:schemeClr val="bg1"/>
                </a:solidFill>
                <a:effectLst/>
              </a:rPr>
              <a:t>Employers NI increase to raise £25bn</a:t>
            </a:r>
            <a:endParaRPr lang="en-GB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082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8FDFE-7D2F-8F76-B2C9-373B4F39E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DA8433-F05F-2A19-B0D4-87250C1159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1"/>
              <a:t>Health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055A13-2981-CDB6-A268-03D828F82B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91698" y="1777312"/>
            <a:ext cx="9609137" cy="3982301"/>
          </a:xfrm>
        </p:spPr>
        <p:txBody>
          <a:bodyPr/>
          <a:lstStyle/>
          <a:p>
            <a:r>
              <a:rPr lang="en-GB"/>
              <a:t>4% NHS Budget uplift  </a:t>
            </a:r>
          </a:p>
          <a:p>
            <a:r>
              <a:rPr lang="en-GB"/>
              <a:t>£600m social care grant funding</a:t>
            </a:r>
          </a:p>
          <a:p>
            <a:r>
              <a:rPr lang="en-GB"/>
              <a:t>£3.1bn extra capital spending to £13.6bn, </a:t>
            </a:r>
            <a:r>
              <a:rPr lang="en-GB" err="1"/>
              <a:t>inc</a:t>
            </a:r>
            <a:endParaRPr lang="en-GB"/>
          </a:p>
          <a:p>
            <a:pPr marL="546100" lvl="4" indent="-285750"/>
            <a:r>
              <a:rPr lang="en-GB"/>
              <a:t>£1.5bn for new surgical hubs</a:t>
            </a:r>
          </a:p>
          <a:p>
            <a:pPr marL="546100" lvl="4" indent="-285750"/>
            <a:r>
              <a:rPr lang="en-GB"/>
              <a:t>£1bn to tackle RAAC</a:t>
            </a:r>
          </a:p>
          <a:p>
            <a:pPr marL="546100" lvl="4" indent="-285750"/>
            <a:r>
              <a:rPr lang="en-GB"/>
              <a:t>£2bn for tech</a:t>
            </a:r>
          </a:p>
          <a:p>
            <a:pPr marL="546100" lvl="4" indent="-285750"/>
            <a:r>
              <a:rPr lang="en-GB"/>
              <a:t>Undefined fund for GP surgeries </a:t>
            </a:r>
          </a:p>
          <a:p>
            <a:pPr marL="546100" lvl="4" indent="-285750"/>
            <a:r>
              <a:rPr lang="en-GB"/>
              <a:t>£460m for pandemic preparedness</a:t>
            </a:r>
          </a:p>
          <a:p>
            <a:pPr marL="546100" lvl="4" indent="-285750"/>
            <a:r>
              <a:rPr lang="en-GB"/>
              <a:t>£26m for mental health centres</a:t>
            </a:r>
          </a:p>
          <a:p>
            <a:pPr marL="546100" lvl="4" indent="-285750"/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53ABF6-BB1C-5762-5ECC-14EA64E3D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4E5A-EC67-6641-91BF-39B9B140A802}" type="slidenum">
              <a:rPr lang="en-GB" smtClean="0"/>
              <a:t>11</a:t>
            </a:fld>
            <a:endParaRPr lang="en-GB"/>
          </a:p>
        </p:txBody>
      </p:sp>
      <p:sp>
        <p:nvSpPr>
          <p:cNvPr id="3" name="Freeform 28">
            <a:extLst>
              <a:ext uri="{FF2B5EF4-FFF2-40B4-BE49-F238E27FC236}">
                <a16:creationId xmlns:a16="http://schemas.microsoft.com/office/drawing/2014/main" id="{6E2F22B3-E524-AEEA-59D6-65E37CFC3766}"/>
              </a:ext>
            </a:extLst>
          </p:cNvPr>
          <p:cNvSpPr/>
          <p:nvPr/>
        </p:nvSpPr>
        <p:spPr>
          <a:xfrm>
            <a:off x="9582678" y="185738"/>
            <a:ext cx="2609322" cy="2659062"/>
          </a:xfrm>
          <a:custGeom>
            <a:avLst/>
            <a:gdLst>
              <a:gd name="connsiteX0" fmla="*/ 938335 w 1876670"/>
              <a:gd name="connsiteY0" fmla="*/ 1876667 h 1876666"/>
              <a:gd name="connsiteX1" fmla="*/ 1876671 w 1876670"/>
              <a:gd name="connsiteY1" fmla="*/ 938330 h 1876666"/>
              <a:gd name="connsiteX2" fmla="*/ 938335 w 1876670"/>
              <a:gd name="connsiteY2" fmla="*/ 0 h 1876666"/>
              <a:gd name="connsiteX3" fmla="*/ 0 w 1876670"/>
              <a:gd name="connsiteY3" fmla="*/ 938330 h 1876666"/>
              <a:gd name="connsiteX4" fmla="*/ 938335 w 1876670"/>
              <a:gd name="connsiteY4" fmla="*/ 1876667 h 1876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6670" h="1876666">
                <a:moveTo>
                  <a:pt x="938335" y="1876667"/>
                </a:moveTo>
                <a:cubicBezTo>
                  <a:pt x="1456563" y="1876667"/>
                  <a:pt x="1876671" y="1456558"/>
                  <a:pt x="1876671" y="938330"/>
                </a:cubicBezTo>
                <a:cubicBezTo>
                  <a:pt x="1876671" y="420102"/>
                  <a:pt x="1456563" y="0"/>
                  <a:pt x="938335" y="0"/>
                </a:cubicBezTo>
                <a:cubicBezTo>
                  <a:pt x="420108" y="0"/>
                  <a:pt x="0" y="420102"/>
                  <a:pt x="0" y="938330"/>
                </a:cubicBezTo>
                <a:cubicBezTo>
                  <a:pt x="0" y="1456558"/>
                  <a:pt x="420108" y="1876667"/>
                  <a:pt x="938335" y="1876667"/>
                </a:cubicBezTo>
              </a:path>
            </a:pathLst>
          </a:custGeom>
          <a:solidFill>
            <a:srgbClr val="FC5C0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3200" b="0" i="0">
                <a:solidFill>
                  <a:schemeClr val="bg1"/>
                </a:solidFill>
                <a:effectLst/>
              </a:rPr>
              <a:t> £22.6bn increase to NHS budget</a:t>
            </a:r>
            <a:endParaRPr lang="en-GB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589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933F6A-2968-29B3-F497-0E5C01456A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501" y="356290"/>
            <a:ext cx="9611785" cy="872917"/>
          </a:xfrm>
        </p:spPr>
        <p:txBody>
          <a:bodyPr/>
          <a:lstStyle/>
          <a:p>
            <a:r>
              <a:rPr lang="en-GB" b="1"/>
              <a:t>Housing and planning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422394-52A1-475F-3252-70BADD4597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8028" y="1056847"/>
            <a:ext cx="8764883" cy="398230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2400">
                <a:latin typeface="Arial"/>
                <a:cs typeface="Arial"/>
              </a:rPr>
              <a:t>£500m extra on the Affordable Home programme – to £3.1bn - for an extra 5,000 Affordable Homes</a:t>
            </a:r>
            <a:endParaRPr lang="en-GB" sz="2400"/>
          </a:p>
          <a:p>
            <a:r>
              <a:rPr lang="en-GB" sz="2400">
                <a:latin typeface="Arial"/>
                <a:cs typeface="Arial"/>
              </a:rPr>
              <a:t>£47m to support 28,000 homes stalled due to nutrient neutrality</a:t>
            </a:r>
          </a:p>
          <a:p>
            <a:r>
              <a:rPr lang="en-GB" sz="2400">
                <a:latin typeface="Arial"/>
                <a:cs typeface="Arial"/>
              </a:rPr>
              <a:t>£3bn for SME and BTR sector through housing guarantee scheme</a:t>
            </a:r>
          </a:p>
          <a:p>
            <a:r>
              <a:rPr lang="en-GB" sz="2400">
                <a:latin typeface="Arial"/>
                <a:cs typeface="Arial"/>
              </a:rPr>
              <a:t>Housing rent settlement of CPI +1%</a:t>
            </a:r>
          </a:p>
          <a:p>
            <a:r>
              <a:rPr lang="en-GB" sz="2400">
                <a:latin typeface="Arial"/>
                <a:cs typeface="Arial"/>
              </a:rPr>
              <a:t>£50m to “expedite” the planning process – inc. 300 new planners</a:t>
            </a:r>
          </a:p>
          <a:p>
            <a:r>
              <a:rPr lang="en-GB" sz="2000">
                <a:latin typeface="Arial"/>
                <a:cs typeface="Arial"/>
              </a:rPr>
              <a:t>£10m for Cambridge Growth Company to develop a plan for the housing, transport, water, and wider infrastructure.</a:t>
            </a:r>
            <a:endParaRPr lang="en-GB" sz="2000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D52CE0-2102-1D1B-559A-81CCFA19D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4E5A-EC67-6641-91BF-39B9B140A802}" type="slidenum">
              <a:rPr lang="en-GB" smtClean="0"/>
              <a:t>12</a:t>
            </a:fld>
            <a:endParaRPr lang="en-GB"/>
          </a:p>
        </p:txBody>
      </p:sp>
      <p:sp>
        <p:nvSpPr>
          <p:cNvPr id="3" name="Freeform 28">
            <a:extLst>
              <a:ext uri="{FF2B5EF4-FFF2-40B4-BE49-F238E27FC236}">
                <a16:creationId xmlns:a16="http://schemas.microsoft.com/office/drawing/2014/main" id="{9298A1F4-67EA-9AFC-2D22-25CF8BEBE28B}"/>
              </a:ext>
            </a:extLst>
          </p:cNvPr>
          <p:cNvSpPr/>
          <p:nvPr/>
        </p:nvSpPr>
        <p:spPr>
          <a:xfrm>
            <a:off x="9582678" y="185738"/>
            <a:ext cx="2609322" cy="2659062"/>
          </a:xfrm>
          <a:custGeom>
            <a:avLst/>
            <a:gdLst>
              <a:gd name="connsiteX0" fmla="*/ 938335 w 1876670"/>
              <a:gd name="connsiteY0" fmla="*/ 1876667 h 1876666"/>
              <a:gd name="connsiteX1" fmla="*/ 1876671 w 1876670"/>
              <a:gd name="connsiteY1" fmla="*/ 938330 h 1876666"/>
              <a:gd name="connsiteX2" fmla="*/ 938335 w 1876670"/>
              <a:gd name="connsiteY2" fmla="*/ 0 h 1876666"/>
              <a:gd name="connsiteX3" fmla="*/ 0 w 1876670"/>
              <a:gd name="connsiteY3" fmla="*/ 938330 h 1876666"/>
              <a:gd name="connsiteX4" fmla="*/ 938335 w 1876670"/>
              <a:gd name="connsiteY4" fmla="*/ 1876667 h 1876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6670" h="1876666">
                <a:moveTo>
                  <a:pt x="938335" y="1876667"/>
                </a:moveTo>
                <a:cubicBezTo>
                  <a:pt x="1456563" y="1876667"/>
                  <a:pt x="1876671" y="1456558"/>
                  <a:pt x="1876671" y="938330"/>
                </a:cubicBezTo>
                <a:cubicBezTo>
                  <a:pt x="1876671" y="420102"/>
                  <a:pt x="1456563" y="0"/>
                  <a:pt x="938335" y="0"/>
                </a:cubicBezTo>
                <a:cubicBezTo>
                  <a:pt x="420108" y="0"/>
                  <a:pt x="0" y="420102"/>
                  <a:pt x="0" y="938330"/>
                </a:cubicBezTo>
                <a:cubicBezTo>
                  <a:pt x="0" y="1456558"/>
                  <a:pt x="420108" y="1876667"/>
                  <a:pt x="938335" y="1876667"/>
                </a:cubicBezTo>
              </a:path>
            </a:pathLst>
          </a:custGeom>
          <a:solidFill>
            <a:srgbClr val="FC5C0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3200" b="0" i="0">
                <a:solidFill>
                  <a:schemeClr val="bg1"/>
                </a:solidFill>
                <a:effectLst/>
              </a:rPr>
              <a:t> MHCLG spending growth of 9.7% </a:t>
            </a:r>
            <a:endParaRPr lang="en-GB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24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43BA5-5A36-00B6-BD8F-8DED3FA2F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10B07A-7AC5-4CC8-0D0D-24CD071F6F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1"/>
              <a:t>Local Government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DA7505-E643-E14F-4986-4C52B4B7B8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91699" y="1777312"/>
            <a:ext cx="8533022" cy="398230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English Devolution White Paper due shortly</a:t>
            </a:r>
          </a:p>
          <a:p>
            <a:r>
              <a:rPr lang="en-GB"/>
              <a:t>New round of Combined Authorities </a:t>
            </a:r>
          </a:p>
          <a:p>
            <a:r>
              <a:rPr lang="en-GB"/>
              <a:t>Replacement of Districts and Boroughs with </a:t>
            </a:r>
            <a:r>
              <a:rPr lang="en-GB" err="1"/>
              <a:t>Unitaries</a:t>
            </a:r>
            <a:endParaRPr lang="en-GB"/>
          </a:p>
          <a:p>
            <a:r>
              <a:rPr lang="en-GB">
                <a:latin typeface="Arial"/>
                <a:cs typeface="Arial"/>
              </a:rPr>
              <a:t>Consideration being given to coordination with ICBs</a:t>
            </a:r>
            <a:endParaRPr lang="en-GB"/>
          </a:p>
          <a:p>
            <a:r>
              <a:rPr lang="en-GB"/>
              <a:t>Efficiency savings expected </a:t>
            </a:r>
          </a:p>
          <a:p>
            <a:pPr>
              <a:buClr>
                <a:srgbClr val="FC5C00"/>
              </a:buClr>
            </a:pPr>
            <a:r>
              <a:rPr lang="en-GB">
                <a:latin typeface="Arial"/>
                <a:cs typeface="Arial"/>
              </a:rPr>
              <a:t>Additional SEND funding will be welcomed</a:t>
            </a:r>
            <a:endParaRPr lang="en-GB"/>
          </a:p>
          <a:p>
            <a:pPr>
              <a:buClr>
                <a:srgbClr val="FC5C00"/>
              </a:buClr>
            </a:pPr>
            <a:r>
              <a:rPr lang="en-GB">
                <a:latin typeface="Arial"/>
                <a:cs typeface="Arial"/>
              </a:rPr>
              <a:t>Strong sectoral desire for multi-year financial clarity</a:t>
            </a:r>
            <a:endParaRPr lang="en-GB"/>
          </a:p>
          <a:p>
            <a:pPr marL="546100" lvl="4" indent="-285750"/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4577E3-35AF-52EC-D336-E228802A0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4E5A-EC67-6641-91BF-39B9B140A802}" type="slidenum">
              <a:rPr lang="en-GB" smtClean="0"/>
              <a:t>13</a:t>
            </a:fld>
            <a:endParaRPr lang="en-GB"/>
          </a:p>
        </p:txBody>
      </p:sp>
      <p:sp>
        <p:nvSpPr>
          <p:cNvPr id="3" name="Freeform 28">
            <a:extLst>
              <a:ext uri="{FF2B5EF4-FFF2-40B4-BE49-F238E27FC236}">
                <a16:creationId xmlns:a16="http://schemas.microsoft.com/office/drawing/2014/main" id="{6DDE1C32-8241-B000-E037-C51883EAFF0A}"/>
              </a:ext>
            </a:extLst>
          </p:cNvPr>
          <p:cNvSpPr/>
          <p:nvPr/>
        </p:nvSpPr>
        <p:spPr>
          <a:xfrm>
            <a:off x="9582678" y="185738"/>
            <a:ext cx="2609322" cy="2659062"/>
          </a:xfrm>
          <a:custGeom>
            <a:avLst/>
            <a:gdLst>
              <a:gd name="connsiteX0" fmla="*/ 938335 w 1876670"/>
              <a:gd name="connsiteY0" fmla="*/ 1876667 h 1876666"/>
              <a:gd name="connsiteX1" fmla="*/ 1876671 w 1876670"/>
              <a:gd name="connsiteY1" fmla="*/ 938330 h 1876666"/>
              <a:gd name="connsiteX2" fmla="*/ 938335 w 1876670"/>
              <a:gd name="connsiteY2" fmla="*/ 0 h 1876666"/>
              <a:gd name="connsiteX3" fmla="*/ 0 w 1876670"/>
              <a:gd name="connsiteY3" fmla="*/ 938330 h 1876666"/>
              <a:gd name="connsiteX4" fmla="*/ 938335 w 1876670"/>
              <a:gd name="connsiteY4" fmla="*/ 1876667 h 1876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6670" h="1876666">
                <a:moveTo>
                  <a:pt x="938335" y="1876667"/>
                </a:moveTo>
                <a:cubicBezTo>
                  <a:pt x="1456563" y="1876667"/>
                  <a:pt x="1876671" y="1456558"/>
                  <a:pt x="1876671" y="938330"/>
                </a:cubicBezTo>
                <a:cubicBezTo>
                  <a:pt x="1876671" y="420102"/>
                  <a:pt x="1456563" y="0"/>
                  <a:pt x="938335" y="0"/>
                </a:cubicBezTo>
                <a:cubicBezTo>
                  <a:pt x="420108" y="0"/>
                  <a:pt x="0" y="420102"/>
                  <a:pt x="0" y="938330"/>
                </a:cubicBezTo>
                <a:cubicBezTo>
                  <a:pt x="0" y="1456558"/>
                  <a:pt x="420108" y="1876667"/>
                  <a:pt x="938335" y="1876667"/>
                </a:cubicBezTo>
              </a:path>
            </a:pathLst>
          </a:custGeom>
          <a:solidFill>
            <a:srgbClr val="FC5C0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3200" b="0" i="0">
                <a:solidFill>
                  <a:schemeClr val="bg1"/>
                </a:solidFill>
                <a:effectLst/>
              </a:rPr>
              <a:t>Limited additional funding for councils</a:t>
            </a:r>
            <a:endParaRPr lang="en-GB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850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5E52A-89ED-F500-C138-A2741AAB7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0C655DF-5DC3-A429-08F7-F398BE82B4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1"/>
              <a:t>Transport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80D331A-6433-02A4-8AFB-67B68FA786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91699" y="1777312"/>
            <a:ext cx="8533022" cy="398230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Bus fare cap up to £3</a:t>
            </a:r>
          </a:p>
          <a:p>
            <a:r>
              <a:rPr lang="en-GB"/>
              <a:t>Extra £500m for road maintenance (potholes) </a:t>
            </a:r>
          </a:p>
          <a:p>
            <a:r>
              <a:rPr lang="en-GB"/>
              <a:t>£100m for cycling &amp; walking infrastructure</a:t>
            </a:r>
          </a:p>
          <a:p>
            <a:r>
              <a:rPr lang="en-GB"/>
              <a:t>£200m for EV charging infrastructure</a:t>
            </a:r>
          </a:p>
          <a:p>
            <a:r>
              <a:rPr lang="en-GB">
                <a:latin typeface="Arial"/>
                <a:cs typeface="Arial"/>
              </a:rPr>
              <a:t>Commitments to:</a:t>
            </a:r>
          </a:p>
          <a:p>
            <a:pPr lvl="4">
              <a:buFont typeface="Courier New" panose="020B0604020202020204" pitchFamily="34" charset="0"/>
              <a:buChar char="o"/>
            </a:pPr>
            <a:r>
              <a:rPr lang="en-GB">
                <a:solidFill>
                  <a:srgbClr val="1A6B61"/>
                </a:solidFill>
                <a:latin typeface="Arial"/>
                <a:cs typeface="Arial"/>
              </a:rPr>
              <a:t>East – West Rail </a:t>
            </a:r>
          </a:p>
          <a:p>
            <a:pPr lvl="4">
              <a:buFont typeface="Courier New" panose="020B0604020202020204" pitchFamily="34" charset="0"/>
              <a:buChar char="o"/>
            </a:pPr>
            <a:r>
              <a:rPr lang="en-GB">
                <a:solidFill>
                  <a:srgbClr val="1A6B61"/>
                </a:solidFill>
                <a:latin typeface="Arial"/>
                <a:cs typeface="Arial"/>
              </a:rPr>
              <a:t>Trans-Pennine upgrades</a:t>
            </a:r>
            <a:endParaRPr lang="en-GB">
              <a:solidFill>
                <a:srgbClr val="1A6B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>
              <a:buFont typeface="Courier New" panose="020B0604020202020204" pitchFamily="34" charset="0"/>
              <a:buChar char="o"/>
            </a:pPr>
            <a:r>
              <a:rPr lang="en-GB">
                <a:solidFill>
                  <a:srgbClr val="1A6B61"/>
                </a:solidFill>
                <a:latin typeface="Arial"/>
                <a:cs typeface="Arial"/>
              </a:rPr>
              <a:t>HS2 to Euston </a:t>
            </a:r>
            <a:endParaRPr lang="en-GB">
              <a:solidFill>
                <a:srgbClr val="1A6B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>
              <a:buFont typeface="Courier New" panose="020B0604020202020204" pitchFamily="34" charset="0"/>
              <a:buChar char="o"/>
            </a:pPr>
            <a:r>
              <a:rPr lang="en-GB">
                <a:solidFill>
                  <a:srgbClr val="1A6B61"/>
                </a:solidFill>
                <a:latin typeface="Arial"/>
                <a:cs typeface="Arial"/>
              </a:rPr>
              <a:t>Additional road schemes (A47 / A57 / A75) </a:t>
            </a:r>
            <a:endParaRPr lang="en-GB">
              <a:solidFill>
                <a:srgbClr val="1A6B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4" indent="0">
              <a:buNone/>
            </a:pPr>
            <a:endParaRPr lang="en-GB"/>
          </a:p>
          <a:p>
            <a:endParaRPr lang="en-GB"/>
          </a:p>
          <a:p>
            <a:pPr marL="546100" lvl="4" indent="-285750">
              <a:buFont typeface="Courier New" panose="020B0604020202020204" pitchFamily="34" charset="0"/>
              <a:buChar char="o"/>
            </a:pPr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FF2D71-B756-410E-3270-C28F93E33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4E5A-EC67-6641-91BF-39B9B140A802}" type="slidenum">
              <a:rPr lang="en-GB" smtClean="0"/>
              <a:t>14</a:t>
            </a:fld>
            <a:endParaRPr lang="en-GB"/>
          </a:p>
        </p:txBody>
      </p:sp>
      <p:sp>
        <p:nvSpPr>
          <p:cNvPr id="3" name="Freeform 28">
            <a:extLst>
              <a:ext uri="{FF2B5EF4-FFF2-40B4-BE49-F238E27FC236}">
                <a16:creationId xmlns:a16="http://schemas.microsoft.com/office/drawing/2014/main" id="{EDA134F1-DD15-6924-87BE-F5E8C088BB40}"/>
              </a:ext>
            </a:extLst>
          </p:cNvPr>
          <p:cNvSpPr/>
          <p:nvPr/>
        </p:nvSpPr>
        <p:spPr>
          <a:xfrm>
            <a:off x="9582678" y="185738"/>
            <a:ext cx="2609322" cy="2659062"/>
          </a:xfrm>
          <a:custGeom>
            <a:avLst/>
            <a:gdLst>
              <a:gd name="connsiteX0" fmla="*/ 938335 w 1876670"/>
              <a:gd name="connsiteY0" fmla="*/ 1876667 h 1876666"/>
              <a:gd name="connsiteX1" fmla="*/ 1876671 w 1876670"/>
              <a:gd name="connsiteY1" fmla="*/ 938330 h 1876666"/>
              <a:gd name="connsiteX2" fmla="*/ 938335 w 1876670"/>
              <a:gd name="connsiteY2" fmla="*/ 0 h 1876666"/>
              <a:gd name="connsiteX3" fmla="*/ 0 w 1876670"/>
              <a:gd name="connsiteY3" fmla="*/ 938330 h 1876666"/>
              <a:gd name="connsiteX4" fmla="*/ 938335 w 1876670"/>
              <a:gd name="connsiteY4" fmla="*/ 1876667 h 1876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6670" h="1876666">
                <a:moveTo>
                  <a:pt x="938335" y="1876667"/>
                </a:moveTo>
                <a:cubicBezTo>
                  <a:pt x="1456563" y="1876667"/>
                  <a:pt x="1876671" y="1456558"/>
                  <a:pt x="1876671" y="938330"/>
                </a:cubicBezTo>
                <a:cubicBezTo>
                  <a:pt x="1876671" y="420102"/>
                  <a:pt x="1456563" y="0"/>
                  <a:pt x="938335" y="0"/>
                </a:cubicBezTo>
                <a:cubicBezTo>
                  <a:pt x="420108" y="0"/>
                  <a:pt x="0" y="420102"/>
                  <a:pt x="0" y="938330"/>
                </a:cubicBezTo>
                <a:cubicBezTo>
                  <a:pt x="0" y="1456558"/>
                  <a:pt x="420108" y="1876667"/>
                  <a:pt x="938335" y="1876667"/>
                </a:cubicBezTo>
              </a:path>
            </a:pathLst>
          </a:custGeom>
          <a:solidFill>
            <a:srgbClr val="FC5C0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3200" b="0" i="0">
                <a:solidFill>
                  <a:schemeClr val="bg1"/>
                </a:solidFill>
                <a:effectLst/>
              </a:rPr>
              <a:t>-£2.5bn real terms growth</a:t>
            </a:r>
            <a:endParaRPr lang="en-GB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195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48691-E952-138B-25E0-FC015AB42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E9F178-A8F8-3B53-26E3-89EAB7852A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1"/>
              <a:t>Education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74B819-216A-41F5-7EB0-1F65921288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91699" y="1777312"/>
            <a:ext cx="8533022" cy="3982301"/>
          </a:xfrm>
        </p:spPr>
        <p:txBody>
          <a:bodyPr/>
          <a:lstStyle/>
          <a:p>
            <a:r>
              <a:rPr lang="en-GB"/>
              <a:t>3.6% increase including addition funds provided in July</a:t>
            </a:r>
          </a:p>
          <a:p>
            <a:r>
              <a:rPr lang="en-GB"/>
              <a:t>£2.3bn core school funding – pupil funding </a:t>
            </a:r>
          </a:p>
          <a:p>
            <a:r>
              <a:rPr lang="en-GB"/>
              <a:t>£1bn increase in SEND provision</a:t>
            </a:r>
          </a:p>
          <a:p>
            <a:r>
              <a:rPr lang="en-GB"/>
              <a:t>£8bn on early years and children funding </a:t>
            </a:r>
          </a:p>
          <a:p>
            <a:r>
              <a:rPr lang="en-GB"/>
              <a:t>£6.7bn for capital investment with extra £1.4bn for school rebuilding</a:t>
            </a:r>
          </a:p>
          <a:p>
            <a:pPr marL="546100" lvl="4" indent="-285750"/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9CDC3E-3DF6-E251-9837-2C6A78F35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4E5A-EC67-6641-91BF-39B9B140A802}" type="slidenum">
              <a:rPr lang="en-GB" smtClean="0"/>
              <a:t>15</a:t>
            </a:fld>
            <a:endParaRPr lang="en-GB"/>
          </a:p>
        </p:txBody>
      </p:sp>
      <p:sp>
        <p:nvSpPr>
          <p:cNvPr id="3" name="Freeform 28">
            <a:extLst>
              <a:ext uri="{FF2B5EF4-FFF2-40B4-BE49-F238E27FC236}">
                <a16:creationId xmlns:a16="http://schemas.microsoft.com/office/drawing/2014/main" id="{A1D1133A-69CD-D8A6-BDF9-C62C45D6AE0E}"/>
              </a:ext>
            </a:extLst>
          </p:cNvPr>
          <p:cNvSpPr/>
          <p:nvPr/>
        </p:nvSpPr>
        <p:spPr>
          <a:xfrm>
            <a:off x="9582678" y="185738"/>
            <a:ext cx="2609322" cy="2659062"/>
          </a:xfrm>
          <a:custGeom>
            <a:avLst/>
            <a:gdLst>
              <a:gd name="connsiteX0" fmla="*/ 938335 w 1876670"/>
              <a:gd name="connsiteY0" fmla="*/ 1876667 h 1876666"/>
              <a:gd name="connsiteX1" fmla="*/ 1876671 w 1876670"/>
              <a:gd name="connsiteY1" fmla="*/ 938330 h 1876666"/>
              <a:gd name="connsiteX2" fmla="*/ 938335 w 1876670"/>
              <a:gd name="connsiteY2" fmla="*/ 0 h 1876666"/>
              <a:gd name="connsiteX3" fmla="*/ 0 w 1876670"/>
              <a:gd name="connsiteY3" fmla="*/ 938330 h 1876666"/>
              <a:gd name="connsiteX4" fmla="*/ 938335 w 1876670"/>
              <a:gd name="connsiteY4" fmla="*/ 1876667 h 1876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6670" h="1876666">
                <a:moveTo>
                  <a:pt x="938335" y="1876667"/>
                </a:moveTo>
                <a:cubicBezTo>
                  <a:pt x="1456563" y="1876667"/>
                  <a:pt x="1876671" y="1456558"/>
                  <a:pt x="1876671" y="938330"/>
                </a:cubicBezTo>
                <a:cubicBezTo>
                  <a:pt x="1876671" y="420102"/>
                  <a:pt x="1456563" y="0"/>
                  <a:pt x="938335" y="0"/>
                </a:cubicBezTo>
                <a:cubicBezTo>
                  <a:pt x="420108" y="0"/>
                  <a:pt x="0" y="420102"/>
                  <a:pt x="0" y="938330"/>
                </a:cubicBezTo>
                <a:cubicBezTo>
                  <a:pt x="0" y="1456558"/>
                  <a:pt x="420108" y="1876667"/>
                  <a:pt x="938335" y="1876667"/>
                </a:cubicBezTo>
              </a:path>
            </a:pathLst>
          </a:custGeom>
          <a:solidFill>
            <a:srgbClr val="FC5C0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3200" b="0" i="0">
                <a:solidFill>
                  <a:schemeClr val="bg1"/>
                </a:solidFill>
                <a:effectLst/>
              </a:rPr>
              <a:t>£6.7bn capital investment </a:t>
            </a:r>
            <a:r>
              <a:rPr lang="en-US" sz="3200" b="0" i="0" err="1">
                <a:solidFill>
                  <a:schemeClr val="bg1"/>
                </a:solidFill>
                <a:effectLst/>
              </a:rPr>
              <a:t>programme</a:t>
            </a:r>
            <a:endParaRPr lang="en-GB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930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4D319-7961-0ECF-F214-1182A0F3F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D23117-4D5F-9A5B-F18E-B8356AA4BB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49040" y="1987382"/>
            <a:ext cx="4988560" cy="889680"/>
          </a:xfrm>
        </p:spPr>
        <p:txBody>
          <a:bodyPr/>
          <a:lstStyle/>
          <a:p>
            <a:r>
              <a:rPr lang="en-US"/>
              <a:t>Opposition views 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6720C1-D321-FEF1-473A-B50ABCBCB2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01238" y="185738"/>
            <a:ext cx="2290762" cy="342900"/>
          </a:xfrm>
        </p:spPr>
        <p:txBody>
          <a:bodyPr/>
          <a:lstStyle/>
          <a:p>
            <a:fld id="{26794E5A-EC67-6641-91BF-39B9B140A80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435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FC97E17-331C-822C-7F1B-B0576F6F57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Conservative views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258057-F0C2-D1E5-6F52-E888FC8A7B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1457" y="947026"/>
            <a:ext cx="5783263" cy="357663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Economy wasn’t broken and no £20bn back hole </a:t>
            </a:r>
          </a:p>
          <a:p>
            <a:pPr>
              <a:lnSpc>
                <a:spcPct val="113999"/>
              </a:lnSpc>
            </a:pPr>
            <a:r>
              <a:rPr lang="en-US">
                <a:latin typeface="Arial"/>
                <a:cs typeface="Arial"/>
              </a:rPr>
              <a:t>Nevertheless raised £40bn not £20bn</a:t>
            </a:r>
            <a:endParaRPr lang="en-US"/>
          </a:p>
          <a:p>
            <a:pPr>
              <a:lnSpc>
                <a:spcPct val="113999"/>
              </a:lnSpc>
            </a:pPr>
            <a:r>
              <a:rPr lang="en-US">
                <a:latin typeface="Arial"/>
                <a:cs typeface="Arial"/>
              </a:rPr>
              <a:t>Not fixing productivity issues in Civil Service or dealing with those not working </a:t>
            </a:r>
            <a:endParaRPr lang="en-US"/>
          </a:p>
          <a:p>
            <a:pPr>
              <a:lnSpc>
                <a:spcPct val="113999"/>
              </a:lnSpc>
            </a:pPr>
            <a:r>
              <a:rPr lang="en-US">
                <a:latin typeface="Arial"/>
                <a:cs typeface="Arial"/>
              </a:rPr>
              <a:t>Growth rates are actually down</a:t>
            </a:r>
            <a:endParaRPr lang="en-US"/>
          </a:p>
          <a:p>
            <a:pPr>
              <a:lnSpc>
                <a:spcPct val="113999"/>
              </a:lnSpc>
            </a:pPr>
            <a:r>
              <a:rPr lang="en-US">
                <a:latin typeface="Arial"/>
                <a:cs typeface="Arial"/>
              </a:rPr>
              <a:t>Not in Manifesto</a:t>
            </a:r>
            <a:endParaRPr lang="en-US"/>
          </a:p>
          <a:p>
            <a:pPr>
              <a:lnSpc>
                <a:spcPct val="113999"/>
              </a:lnSpc>
            </a:pPr>
            <a:endParaRPr lang="en-US"/>
          </a:p>
          <a:p>
            <a:pPr marL="0" indent="0">
              <a:lnSpc>
                <a:spcPct val="113999"/>
              </a:lnSpc>
              <a:buNone/>
            </a:pPr>
            <a:endParaRPr lang="en-US"/>
          </a:p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D8EAE49-7560-5709-9D32-806C717FDC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Liberal Democrat views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6AA049-74C9-18BA-2F9E-2BD9B2D9D3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53161" y="964913"/>
            <a:ext cx="5783263" cy="357663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Welcome NHS funding but more needed </a:t>
            </a:r>
          </a:p>
          <a:p>
            <a:r>
              <a:rPr lang="en-US">
                <a:latin typeface="Arial"/>
                <a:cs typeface="Arial"/>
              </a:rPr>
              <a:t>Social care needs more attention</a:t>
            </a:r>
          </a:p>
          <a:p>
            <a:r>
              <a:rPr lang="en-US">
                <a:latin typeface="Arial"/>
                <a:cs typeface="Arial"/>
              </a:rPr>
              <a:t>Big win on Carer’s Allowance increase and review of overpayments</a:t>
            </a:r>
          </a:p>
          <a:p>
            <a:pPr>
              <a:lnSpc>
                <a:spcPct val="113999"/>
              </a:lnSpc>
            </a:pPr>
            <a:r>
              <a:rPr lang="en-US">
                <a:latin typeface="Arial"/>
                <a:cs typeface="Arial"/>
              </a:rPr>
              <a:t>Disappointed on Local Government funding</a:t>
            </a:r>
          </a:p>
          <a:p>
            <a:r>
              <a:rPr lang="en-US">
                <a:latin typeface="Arial"/>
                <a:cs typeface="Arial"/>
              </a:rPr>
              <a:t>Against Winter Fuel cuts </a:t>
            </a:r>
          </a:p>
        </p:txBody>
      </p:sp>
    </p:spTree>
    <p:extLst>
      <p:ext uri="{BB962C8B-B14F-4D97-AF65-F5344CB8AC3E}">
        <p14:creationId xmlns:p14="http://schemas.microsoft.com/office/powerpoint/2010/main" val="1411078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844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7A0EF-AF65-828C-9EE2-20130B5334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30829" y="1211263"/>
            <a:ext cx="9209314" cy="1522577"/>
          </a:xfrm>
        </p:spPr>
        <p:txBody>
          <a:bodyPr/>
          <a:lstStyle/>
          <a:p>
            <a:r>
              <a:rPr lang="en-US"/>
              <a:t>Autumn Budget 2024 – A Budget to invest, invest, invest (and tax)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9AC0A5-B969-A86C-D3E6-620858DC453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01238" y="185738"/>
            <a:ext cx="2290762" cy="342900"/>
          </a:xfrm>
        </p:spPr>
        <p:txBody>
          <a:bodyPr/>
          <a:lstStyle/>
          <a:p>
            <a:fld id="{26794E5A-EC67-6641-91BF-39B9B140A80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002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lide Number Placeholder 55">
            <a:extLst>
              <a:ext uri="{FF2B5EF4-FFF2-40B4-BE49-F238E27FC236}">
                <a16:creationId xmlns:a16="http://schemas.microsoft.com/office/drawing/2014/main" id="{4D65620D-8658-AF7C-FA26-10DD4B421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4E5A-EC67-6641-91BF-39B9B140A802}" type="slidenum">
              <a:rPr lang="en-GB" smtClean="0"/>
              <a:t>3</a:t>
            </a:fld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1FAC1E-D700-0041-016C-2BBC822B33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About </a:t>
            </a:r>
            <a:r>
              <a:rPr lang="en-GB" err="1"/>
              <a:t>Cratus</a:t>
            </a:r>
            <a:r>
              <a:rPr lang="en-GB"/>
              <a:t> Group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3B21B-E55B-2AA2-43B6-4A6EF50CD0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1"/>
            <a:r>
              <a:rPr lang="en-GB"/>
              <a:t>Experts in:</a:t>
            </a:r>
          </a:p>
          <a:p>
            <a:pPr lvl="1"/>
            <a:endParaRPr lang="en-GB"/>
          </a:p>
          <a:p>
            <a:pPr marL="466725" lvl="1" indent="-457200">
              <a:buFont typeface="Arial" panose="020B0604020202020204" pitchFamily="34" charset="0"/>
              <a:buChar char="•"/>
            </a:pPr>
            <a:r>
              <a:rPr lang="en-GB"/>
              <a:t>Local, Regional and national political strategy</a:t>
            </a:r>
          </a:p>
          <a:p>
            <a:pPr marL="466725" lvl="1" indent="-457200">
              <a:buFont typeface="Arial" panose="020B0604020202020204" pitchFamily="34" charset="0"/>
              <a:buChar char="•"/>
            </a:pPr>
            <a:r>
              <a:rPr lang="en-GB"/>
              <a:t>Reputation management</a:t>
            </a:r>
          </a:p>
          <a:p>
            <a:pPr marL="466725" lvl="1" indent="-457200">
              <a:buFont typeface="Arial" panose="020B0604020202020204" pitchFamily="34" charset="0"/>
              <a:buChar char="•"/>
            </a:pPr>
            <a:r>
              <a:rPr lang="en-GB"/>
              <a:t>Planning and politics</a:t>
            </a:r>
          </a:p>
          <a:p>
            <a:pPr lvl="1"/>
            <a:endParaRPr lang="en-GB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F8320B22-4F9F-556A-3CEE-DAEDCFB1AE95}"/>
              </a:ext>
            </a:extLst>
          </p:cNvPr>
          <p:cNvSpPr/>
          <p:nvPr/>
        </p:nvSpPr>
        <p:spPr>
          <a:xfrm>
            <a:off x="7204472" y="1033126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2261869" h="2261870">
                <a:moveTo>
                  <a:pt x="1130866" y="0"/>
                </a:moveTo>
                <a:lnTo>
                  <a:pt x="724679" y="406176"/>
                </a:lnTo>
                <a:lnTo>
                  <a:pt x="689354" y="377319"/>
                </a:lnTo>
                <a:lnTo>
                  <a:pt x="650183" y="356707"/>
                </a:lnTo>
                <a:lnTo>
                  <a:pt x="608449" y="344339"/>
                </a:lnTo>
                <a:lnTo>
                  <a:pt x="565433" y="340217"/>
                </a:lnTo>
                <a:lnTo>
                  <a:pt x="522416" y="344339"/>
                </a:lnTo>
                <a:lnTo>
                  <a:pt x="480682" y="356707"/>
                </a:lnTo>
                <a:lnTo>
                  <a:pt x="441511" y="377319"/>
                </a:lnTo>
                <a:lnTo>
                  <a:pt x="406186" y="406176"/>
                </a:lnTo>
                <a:lnTo>
                  <a:pt x="377326" y="441507"/>
                </a:lnTo>
                <a:lnTo>
                  <a:pt x="356711" y="480681"/>
                </a:lnTo>
                <a:lnTo>
                  <a:pt x="344342" y="522416"/>
                </a:lnTo>
                <a:lnTo>
                  <a:pt x="340220" y="565431"/>
                </a:lnTo>
                <a:lnTo>
                  <a:pt x="344342" y="608446"/>
                </a:lnTo>
                <a:lnTo>
                  <a:pt x="356711" y="650180"/>
                </a:lnTo>
                <a:lnTo>
                  <a:pt x="377326" y="689351"/>
                </a:lnTo>
                <a:lnTo>
                  <a:pt x="406186" y="724679"/>
                </a:lnTo>
                <a:lnTo>
                  <a:pt x="0" y="1130855"/>
                </a:lnTo>
                <a:lnTo>
                  <a:pt x="406176" y="1537031"/>
                </a:lnTo>
                <a:lnTo>
                  <a:pt x="441507" y="1508174"/>
                </a:lnTo>
                <a:lnTo>
                  <a:pt x="480681" y="1487562"/>
                </a:lnTo>
                <a:lnTo>
                  <a:pt x="522416" y="1475195"/>
                </a:lnTo>
                <a:lnTo>
                  <a:pt x="565431" y="1471073"/>
                </a:lnTo>
                <a:lnTo>
                  <a:pt x="608446" y="1475195"/>
                </a:lnTo>
                <a:lnTo>
                  <a:pt x="650180" y="1487562"/>
                </a:lnTo>
                <a:lnTo>
                  <a:pt x="689351" y="1508174"/>
                </a:lnTo>
                <a:lnTo>
                  <a:pt x="724679" y="1537031"/>
                </a:lnTo>
                <a:lnTo>
                  <a:pt x="753539" y="1572362"/>
                </a:lnTo>
                <a:lnTo>
                  <a:pt x="774154" y="1611535"/>
                </a:lnTo>
                <a:lnTo>
                  <a:pt x="786523" y="1653269"/>
                </a:lnTo>
                <a:lnTo>
                  <a:pt x="790646" y="1696283"/>
                </a:lnTo>
                <a:lnTo>
                  <a:pt x="786523" y="1739297"/>
                </a:lnTo>
                <a:lnTo>
                  <a:pt x="774154" y="1781031"/>
                </a:lnTo>
                <a:lnTo>
                  <a:pt x="753539" y="1820204"/>
                </a:lnTo>
                <a:lnTo>
                  <a:pt x="724679" y="1855535"/>
                </a:lnTo>
                <a:lnTo>
                  <a:pt x="1130855" y="2261711"/>
                </a:lnTo>
                <a:lnTo>
                  <a:pt x="1537031" y="1855535"/>
                </a:lnTo>
                <a:lnTo>
                  <a:pt x="1572360" y="1884395"/>
                </a:lnTo>
                <a:lnTo>
                  <a:pt x="1611532" y="1905010"/>
                </a:lnTo>
                <a:lnTo>
                  <a:pt x="1653267" y="1917378"/>
                </a:lnTo>
                <a:lnTo>
                  <a:pt x="1696283" y="1921501"/>
                </a:lnTo>
                <a:lnTo>
                  <a:pt x="1739299" y="1917378"/>
                </a:lnTo>
                <a:lnTo>
                  <a:pt x="1781034" y="1905010"/>
                </a:lnTo>
                <a:lnTo>
                  <a:pt x="1820206" y="1884395"/>
                </a:lnTo>
                <a:lnTo>
                  <a:pt x="1855535" y="1855535"/>
                </a:lnTo>
                <a:lnTo>
                  <a:pt x="1884395" y="1820206"/>
                </a:lnTo>
                <a:lnTo>
                  <a:pt x="1905010" y="1781034"/>
                </a:lnTo>
                <a:lnTo>
                  <a:pt x="1917378" y="1739299"/>
                </a:lnTo>
                <a:lnTo>
                  <a:pt x="1921501" y="1696283"/>
                </a:lnTo>
                <a:lnTo>
                  <a:pt x="1917378" y="1653267"/>
                </a:lnTo>
                <a:lnTo>
                  <a:pt x="1905010" y="1611532"/>
                </a:lnTo>
                <a:lnTo>
                  <a:pt x="1884395" y="1572360"/>
                </a:lnTo>
                <a:lnTo>
                  <a:pt x="1855535" y="1537031"/>
                </a:lnTo>
                <a:lnTo>
                  <a:pt x="2261721" y="1130855"/>
                </a:lnTo>
                <a:lnTo>
                  <a:pt x="1855535" y="724679"/>
                </a:lnTo>
                <a:lnTo>
                  <a:pt x="1820207" y="753539"/>
                </a:lnTo>
                <a:lnTo>
                  <a:pt x="1781036" y="774154"/>
                </a:lnTo>
                <a:lnTo>
                  <a:pt x="1739302" y="786523"/>
                </a:lnTo>
                <a:lnTo>
                  <a:pt x="1696288" y="790646"/>
                </a:lnTo>
                <a:lnTo>
                  <a:pt x="1653274" y="786523"/>
                </a:lnTo>
                <a:lnTo>
                  <a:pt x="1611541" y="774154"/>
                </a:lnTo>
                <a:lnTo>
                  <a:pt x="1572370" y="753539"/>
                </a:lnTo>
                <a:lnTo>
                  <a:pt x="1537042" y="724679"/>
                </a:lnTo>
                <a:lnTo>
                  <a:pt x="1508181" y="689351"/>
                </a:lnTo>
                <a:lnTo>
                  <a:pt x="1487565" y="650180"/>
                </a:lnTo>
                <a:lnTo>
                  <a:pt x="1475195" y="608446"/>
                </a:lnTo>
                <a:lnTo>
                  <a:pt x="1471071" y="565431"/>
                </a:lnTo>
                <a:lnTo>
                  <a:pt x="1475193" y="522416"/>
                </a:lnTo>
                <a:lnTo>
                  <a:pt x="1487562" y="480681"/>
                </a:lnTo>
                <a:lnTo>
                  <a:pt x="1508178" y="441507"/>
                </a:lnTo>
                <a:lnTo>
                  <a:pt x="1537042" y="406176"/>
                </a:lnTo>
                <a:lnTo>
                  <a:pt x="1130866" y="0"/>
                </a:lnTo>
                <a:close/>
              </a:path>
            </a:pathLst>
          </a:custGeom>
          <a:solidFill>
            <a:srgbClr val="D1EBE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BEEC14C2-7E54-1780-F47A-BE337E71792C}"/>
              </a:ext>
            </a:extLst>
          </p:cNvPr>
          <p:cNvSpPr/>
          <p:nvPr/>
        </p:nvSpPr>
        <p:spPr>
          <a:xfrm>
            <a:off x="7208219" y="3771637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2261869" h="2261870">
                <a:moveTo>
                  <a:pt x="1130866" y="0"/>
                </a:moveTo>
                <a:lnTo>
                  <a:pt x="724679" y="406176"/>
                </a:lnTo>
                <a:lnTo>
                  <a:pt x="689354" y="377319"/>
                </a:lnTo>
                <a:lnTo>
                  <a:pt x="650183" y="356707"/>
                </a:lnTo>
                <a:lnTo>
                  <a:pt x="608449" y="344339"/>
                </a:lnTo>
                <a:lnTo>
                  <a:pt x="565433" y="340217"/>
                </a:lnTo>
                <a:lnTo>
                  <a:pt x="522416" y="344339"/>
                </a:lnTo>
                <a:lnTo>
                  <a:pt x="480682" y="356707"/>
                </a:lnTo>
                <a:lnTo>
                  <a:pt x="441511" y="377319"/>
                </a:lnTo>
                <a:lnTo>
                  <a:pt x="406186" y="406176"/>
                </a:lnTo>
                <a:lnTo>
                  <a:pt x="377326" y="441507"/>
                </a:lnTo>
                <a:lnTo>
                  <a:pt x="356711" y="480681"/>
                </a:lnTo>
                <a:lnTo>
                  <a:pt x="344342" y="522416"/>
                </a:lnTo>
                <a:lnTo>
                  <a:pt x="340220" y="565431"/>
                </a:lnTo>
                <a:lnTo>
                  <a:pt x="344342" y="608446"/>
                </a:lnTo>
                <a:lnTo>
                  <a:pt x="356711" y="650180"/>
                </a:lnTo>
                <a:lnTo>
                  <a:pt x="377326" y="689351"/>
                </a:lnTo>
                <a:lnTo>
                  <a:pt x="406186" y="724679"/>
                </a:lnTo>
                <a:lnTo>
                  <a:pt x="0" y="1130855"/>
                </a:lnTo>
                <a:lnTo>
                  <a:pt x="406176" y="1537031"/>
                </a:lnTo>
                <a:lnTo>
                  <a:pt x="441507" y="1508171"/>
                </a:lnTo>
                <a:lnTo>
                  <a:pt x="480681" y="1487558"/>
                </a:lnTo>
                <a:lnTo>
                  <a:pt x="522416" y="1475190"/>
                </a:lnTo>
                <a:lnTo>
                  <a:pt x="565431" y="1471069"/>
                </a:lnTo>
                <a:lnTo>
                  <a:pt x="608446" y="1475192"/>
                </a:lnTo>
                <a:lnTo>
                  <a:pt x="650180" y="1487561"/>
                </a:lnTo>
                <a:lnTo>
                  <a:pt x="689351" y="1508174"/>
                </a:lnTo>
                <a:lnTo>
                  <a:pt x="724679" y="1537031"/>
                </a:lnTo>
                <a:lnTo>
                  <a:pt x="753539" y="1572362"/>
                </a:lnTo>
                <a:lnTo>
                  <a:pt x="774154" y="1611535"/>
                </a:lnTo>
                <a:lnTo>
                  <a:pt x="786523" y="1653269"/>
                </a:lnTo>
                <a:lnTo>
                  <a:pt x="790646" y="1696283"/>
                </a:lnTo>
                <a:lnTo>
                  <a:pt x="786523" y="1739297"/>
                </a:lnTo>
                <a:lnTo>
                  <a:pt x="774154" y="1781031"/>
                </a:lnTo>
                <a:lnTo>
                  <a:pt x="753539" y="1820204"/>
                </a:lnTo>
                <a:lnTo>
                  <a:pt x="724679" y="1855535"/>
                </a:lnTo>
                <a:lnTo>
                  <a:pt x="1130855" y="2261711"/>
                </a:lnTo>
                <a:lnTo>
                  <a:pt x="1537031" y="1855535"/>
                </a:lnTo>
                <a:lnTo>
                  <a:pt x="1572360" y="1884395"/>
                </a:lnTo>
                <a:lnTo>
                  <a:pt x="1611532" y="1905008"/>
                </a:lnTo>
                <a:lnTo>
                  <a:pt x="1653267" y="1917376"/>
                </a:lnTo>
                <a:lnTo>
                  <a:pt x="1696283" y="1921497"/>
                </a:lnTo>
                <a:lnTo>
                  <a:pt x="1739299" y="1917374"/>
                </a:lnTo>
                <a:lnTo>
                  <a:pt x="1781034" y="1905005"/>
                </a:lnTo>
                <a:lnTo>
                  <a:pt x="1820206" y="1884392"/>
                </a:lnTo>
                <a:lnTo>
                  <a:pt x="1855535" y="1855535"/>
                </a:lnTo>
                <a:lnTo>
                  <a:pt x="1884395" y="1820203"/>
                </a:lnTo>
                <a:lnTo>
                  <a:pt x="1905010" y="1781030"/>
                </a:lnTo>
                <a:lnTo>
                  <a:pt x="1917378" y="1739294"/>
                </a:lnTo>
                <a:lnTo>
                  <a:pt x="1921501" y="1696279"/>
                </a:lnTo>
                <a:lnTo>
                  <a:pt x="1917378" y="1653264"/>
                </a:lnTo>
                <a:lnTo>
                  <a:pt x="1905010" y="1611530"/>
                </a:lnTo>
                <a:lnTo>
                  <a:pt x="1884395" y="1572359"/>
                </a:lnTo>
                <a:lnTo>
                  <a:pt x="1855535" y="1537031"/>
                </a:lnTo>
                <a:lnTo>
                  <a:pt x="2261721" y="1130845"/>
                </a:lnTo>
                <a:lnTo>
                  <a:pt x="1855535" y="724679"/>
                </a:lnTo>
                <a:lnTo>
                  <a:pt x="1820207" y="753539"/>
                </a:lnTo>
                <a:lnTo>
                  <a:pt x="1781036" y="774154"/>
                </a:lnTo>
                <a:lnTo>
                  <a:pt x="1739302" y="786523"/>
                </a:lnTo>
                <a:lnTo>
                  <a:pt x="1696288" y="790646"/>
                </a:lnTo>
                <a:lnTo>
                  <a:pt x="1653274" y="786523"/>
                </a:lnTo>
                <a:lnTo>
                  <a:pt x="1611541" y="774154"/>
                </a:lnTo>
                <a:lnTo>
                  <a:pt x="1572370" y="753539"/>
                </a:lnTo>
                <a:lnTo>
                  <a:pt x="1537042" y="724679"/>
                </a:lnTo>
                <a:lnTo>
                  <a:pt x="1508181" y="689348"/>
                </a:lnTo>
                <a:lnTo>
                  <a:pt x="1487565" y="650175"/>
                </a:lnTo>
                <a:lnTo>
                  <a:pt x="1475195" y="608442"/>
                </a:lnTo>
                <a:lnTo>
                  <a:pt x="1471071" y="565427"/>
                </a:lnTo>
                <a:lnTo>
                  <a:pt x="1475193" y="522413"/>
                </a:lnTo>
                <a:lnTo>
                  <a:pt x="1487562" y="480679"/>
                </a:lnTo>
                <a:lnTo>
                  <a:pt x="1508178" y="441507"/>
                </a:lnTo>
                <a:lnTo>
                  <a:pt x="1537042" y="406176"/>
                </a:lnTo>
                <a:lnTo>
                  <a:pt x="1130866" y="0"/>
                </a:lnTo>
                <a:close/>
              </a:path>
            </a:pathLst>
          </a:custGeom>
          <a:solidFill>
            <a:srgbClr val="FC5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6D2CD64F-AF1B-6FAD-AFCB-EFA25D13CB56}"/>
              </a:ext>
            </a:extLst>
          </p:cNvPr>
          <p:cNvSpPr/>
          <p:nvPr/>
        </p:nvSpPr>
        <p:spPr>
          <a:xfrm>
            <a:off x="7204472" y="2404677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2261869" h="2261870">
                <a:moveTo>
                  <a:pt x="1537042" y="1855535"/>
                </a:moveTo>
                <a:lnTo>
                  <a:pt x="724679" y="1855535"/>
                </a:lnTo>
                <a:lnTo>
                  <a:pt x="1130866" y="2261711"/>
                </a:lnTo>
                <a:lnTo>
                  <a:pt x="1537042" y="1855535"/>
                </a:lnTo>
                <a:close/>
              </a:path>
              <a:path w="2261869" h="2261870">
                <a:moveTo>
                  <a:pt x="406176" y="724679"/>
                </a:moveTo>
                <a:lnTo>
                  <a:pt x="0" y="1130855"/>
                </a:lnTo>
                <a:lnTo>
                  <a:pt x="406186" y="1537031"/>
                </a:lnTo>
                <a:lnTo>
                  <a:pt x="377326" y="1572359"/>
                </a:lnTo>
                <a:lnTo>
                  <a:pt x="356711" y="1611530"/>
                </a:lnTo>
                <a:lnTo>
                  <a:pt x="344342" y="1653264"/>
                </a:lnTo>
                <a:lnTo>
                  <a:pt x="340220" y="1696279"/>
                </a:lnTo>
                <a:lnTo>
                  <a:pt x="344342" y="1739294"/>
                </a:lnTo>
                <a:lnTo>
                  <a:pt x="356711" y="1781030"/>
                </a:lnTo>
                <a:lnTo>
                  <a:pt x="377326" y="1820203"/>
                </a:lnTo>
                <a:lnTo>
                  <a:pt x="406186" y="1855535"/>
                </a:lnTo>
                <a:lnTo>
                  <a:pt x="441511" y="1884392"/>
                </a:lnTo>
                <a:lnTo>
                  <a:pt x="480682" y="1905004"/>
                </a:lnTo>
                <a:lnTo>
                  <a:pt x="522416" y="1917371"/>
                </a:lnTo>
                <a:lnTo>
                  <a:pt x="565433" y="1921493"/>
                </a:lnTo>
                <a:lnTo>
                  <a:pt x="608449" y="1917371"/>
                </a:lnTo>
                <a:lnTo>
                  <a:pt x="650183" y="1905004"/>
                </a:lnTo>
                <a:lnTo>
                  <a:pt x="689354" y="1884392"/>
                </a:lnTo>
                <a:lnTo>
                  <a:pt x="724679" y="1855535"/>
                </a:lnTo>
                <a:lnTo>
                  <a:pt x="1537042" y="1855535"/>
                </a:lnTo>
                <a:lnTo>
                  <a:pt x="1508178" y="1820203"/>
                </a:lnTo>
                <a:lnTo>
                  <a:pt x="1487562" y="1781030"/>
                </a:lnTo>
                <a:lnTo>
                  <a:pt x="1475193" y="1739294"/>
                </a:lnTo>
                <a:lnTo>
                  <a:pt x="1471071" y="1696279"/>
                </a:lnTo>
                <a:lnTo>
                  <a:pt x="1475195" y="1653264"/>
                </a:lnTo>
                <a:lnTo>
                  <a:pt x="1487565" y="1611530"/>
                </a:lnTo>
                <a:lnTo>
                  <a:pt x="1508181" y="1572359"/>
                </a:lnTo>
                <a:lnTo>
                  <a:pt x="1537042" y="1537031"/>
                </a:lnTo>
                <a:lnTo>
                  <a:pt x="1572370" y="1508174"/>
                </a:lnTo>
                <a:lnTo>
                  <a:pt x="1611541" y="1487561"/>
                </a:lnTo>
                <a:lnTo>
                  <a:pt x="1653274" y="1475193"/>
                </a:lnTo>
                <a:lnTo>
                  <a:pt x="1696288" y="1471070"/>
                </a:lnTo>
                <a:lnTo>
                  <a:pt x="1921506" y="1471070"/>
                </a:lnTo>
                <a:lnTo>
                  <a:pt x="2261721" y="1130855"/>
                </a:lnTo>
                <a:lnTo>
                  <a:pt x="1921503" y="790646"/>
                </a:lnTo>
                <a:lnTo>
                  <a:pt x="565431" y="790646"/>
                </a:lnTo>
                <a:lnTo>
                  <a:pt x="522416" y="786523"/>
                </a:lnTo>
                <a:lnTo>
                  <a:pt x="480681" y="774154"/>
                </a:lnTo>
                <a:lnTo>
                  <a:pt x="441507" y="753539"/>
                </a:lnTo>
                <a:lnTo>
                  <a:pt x="406176" y="724679"/>
                </a:lnTo>
                <a:close/>
              </a:path>
              <a:path w="2261869" h="2261870">
                <a:moveTo>
                  <a:pt x="1921506" y="1471070"/>
                </a:moveTo>
                <a:lnTo>
                  <a:pt x="1696288" y="1471070"/>
                </a:lnTo>
                <a:lnTo>
                  <a:pt x="1739302" y="1475193"/>
                </a:lnTo>
                <a:lnTo>
                  <a:pt x="1781036" y="1487562"/>
                </a:lnTo>
                <a:lnTo>
                  <a:pt x="1820207" y="1508178"/>
                </a:lnTo>
                <a:lnTo>
                  <a:pt x="1855535" y="1537042"/>
                </a:lnTo>
                <a:lnTo>
                  <a:pt x="1921506" y="1471070"/>
                </a:lnTo>
                <a:close/>
              </a:path>
              <a:path w="2261869" h="2261870">
                <a:moveTo>
                  <a:pt x="1130855" y="0"/>
                </a:moveTo>
                <a:lnTo>
                  <a:pt x="724679" y="406176"/>
                </a:lnTo>
                <a:lnTo>
                  <a:pt x="753543" y="441514"/>
                </a:lnTo>
                <a:lnTo>
                  <a:pt x="774156" y="480685"/>
                </a:lnTo>
                <a:lnTo>
                  <a:pt x="786523" y="522418"/>
                </a:lnTo>
                <a:lnTo>
                  <a:pt x="790645" y="565433"/>
                </a:lnTo>
                <a:lnTo>
                  <a:pt x="786521" y="608447"/>
                </a:lnTo>
                <a:lnTo>
                  <a:pt x="774152" y="650180"/>
                </a:lnTo>
                <a:lnTo>
                  <a:pt x="753537" y="689351"/>
                </a:lnTo>
                <a:lnTo>
                  <a:pt x="724679" y="724679"/>
                </a:lnTo>
                <a:lnTo>
                  <a:pt x="689351" y="753539"/>
                </a:lnTo>
                <a:lnTo>
                  <a:pt x="650180" y="774154"/>
                </a:lnTo>
                <a:lnTo>
                  <a:pt x="608446" y="786523"/>
                </a:lnTo>
                <a:lnTo>
                  <a:pt x="565431" y="790646"/>
                </a:lnTo>
                <a:lnTo>
                  <a:pt x="1921503" y="790646"/>
                </a:lnTo>
                <a:lnTo>
                  <a:pt x="1855535" y="724679"/>
                </a:lnTo>
                <a:lnTo>
                  <a:pt x="1884397" y="689348"/>
                </a:lnTo>
                <a:lnTo>
                  <a:pt x="1905011" y="650175"/>
                </a:lnTo>
                <a:lnTo>
                  <a:pt x="1917379" y="608442"/>
                </a:lnTo>
                <a:lnTo>
                  <a:pt x="1921501" y="565427"/>
                </a:lnTo>
                <a:lnTo>
                  <a:pt x="1917377" y="522413"/>
                </a:lnTo>
                <a:lnTo>
                  <a:pt x="1905006" y="480679"/>
                </a:lnTo>
                <a:lnTo>
                  <a:pt x="1884389" y="441507"/>
                </a:lnTo>
                <a:lnTo>
                  <a:pt x="1855535" y="406186"/>
                </a:lnTo>
                <a:lnTo>
                  <a:pt x="1537021" y="406176"/>
                </a:lnTo>
                <a:lnTo>
                  <a:pt x="1130855" y="0"/>
                </a:lnTo>
                <a:close/>
              </a:path>
              <a:path w="2261869" h="2261870">
                <a:moveTo>
                  <a:pt x="1696283" y="340220"/>
                </a:moveTo>
                <a:lnTo>
                  <a:pt x="1653267" y="344342"/>
                </a:lnTo>
                <a:lnTo>
                  <a:pt x="1611532" y="356711"/>
                </a:lnTo>
                <a:lnTo>
                  <a:pt x="1572360" y="377326"/>
                </a:lnTo>
                <a:lnTo>
                  <a:pt x="1537031" y="406186"/>
                </a:lnTo>
                <a:lnTo>
                  <a:pt x="1855535" y="406186"/>
                </a:lnTo>
                <a:lnTo>
                  <a:pt x="1820206" y="377326"/>
                </a:lnTo>
                <a:lnTo>
                  <a:pt x="1781034" y="356711"/>
                </a:lnTo>
                <a:lnTo>
                  <a:pt x="1739299" y="344342"/>
                </a:lnTo>
                <a:lnTo>
                  <a:pt x="1696283" y="340220"/>
                </a:lnTo>
                <a:close/>
              </a:path>
            </a:pathLst>
          </a:custGeom>
          <a:solidFill>
            <a:srgbClr val="1A6B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6DD0B709-16EA-B935-17D7-502CDAC305DE}"/>
              </a:ext>
            </a:extLst>
          </p:cNvPr>
          <p:cNvSpPr/>
          <p:nvPr/>
        </p:nvSpPr>
        <p:spPr>
          <a:xfrm>
            <a:off x="6518672" y="1717690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2261870" h="2261870">
                <a:moveTo>
                  <a:pt x="1130845" y="0"/>
                </a:moveTo>
                <a:lnTo>
                  <a:pt x="724679" y="406176"/>
                </a:lnTo>
                <a:lnTo>
                  <a:pt x="689351" y="377315"/>
                </a:lnTo>
                <a:lnTo>
                  <a:pt x="650178" y="356701"/>
                </a:lnTo>
                <a:lnTo>
                  <a:pt x="608443" y="344332"/>
                </a:lnTo>
                <a:lnTo>
                  <a:pt x="565427" y="340209"/>
                </a:lnTo>
                <a:lnTo>
                  <a:pt x="522411" y="344332"/>
                </a:lnTo>
                <a:lnTo>
                  <a:pt x="480676" y="356701"/>
                </a:lnTo>
                <a:lnTo>
                  <a:pt x="441504" y="377315"/>
                </a:lnTo>
                <a:lnTo>
                  <a:pt x="406176" y="406176"/>
                </a:lnTo>
                <a:lnTo>
                  <a:pt x="377316" y="441504"/>
                </a:lnTo>
                <a:lnTo>
                  <a:pt x="356702" y="480675"/>
                </a:lnTo>
                <a:lnTo>
                  <a:pt x="344335" y="522408"/>
                </a:lnTo>
                <a:lnTo>
                  <a:pt x="340213" y="565422"/>
                </a:lnTo>
                <a:lnTo>
                  <a:pt x="344337" y="608436"/>
                </a:lnTo>
                <a:lnTo>
                  <a:pt x="356705" y="650169"/>
                </a:lnTo>
                <a:lnTo>
                  <a:pt x="377318" y="689341"/>
                </a:lnTo>
                <a:lnTo>
                  <a:pt x="406176" y="724669"/>
                </a:lnTo>
                <a:lnTo>
                  <a:pt x="0" y="1130845"/>
                </a:lnTo>
                <a:lnTo>
                  <a:pt x="406186" y="1537031"/>
                </a:lnTo>
                <a:lnTo>
                  <a:pt x="377326" y="1572359"/>
                </a:lnTo>
                <a:lnTo>
                  <a:pt x="356711" y="1611530"/>
                </a:lnTo>
                <a:lnTo>
                  <a:pt x="344342" y="1653263"/>
                </a:lnTo>
                <a:lnTo>
                  <a:pt x="340220" y="1696278"/>
                </a:lnTo>
                <a:lnTo>
                  <a:pt x="344342" y="1739292"/>
                </a:lnTo>
                <a:lnTo>
                  <a:pt x="356711" y="1781025"/>
                </a:lnTo>
                <a:lnTo>
                  <a:pt x="377326" y="1820196"/>
                </a:lnTo>
                <a:lnTo>
                  <a:pt x="406186" y="1855524"/>
                </a:lnTo>
                <a:lnTo>
                  <a:pt x="441511" y="1884385"/>
                </a:lnTo>
                <a:lnTo>
                  <a:pt x="480682" y="1904999"/>
                </a:lnTo>
                <a:lnTo>
                  <a:pt x="522416" y="1917368"/>
                </a:lnTo>
                <a:lnTo>
                  <a:pt x="565433" y="1921491"/>
                </a:lnTo>
                <a:lnTo>
                  <a:pt x="608449" y="1917368"/>
                </a:lnTo>
                <a:lnTo>
                  <a:pt x="650183" y="1904999"/>
                </a:lnTo>
                <a:lnTo>
                  <a:pt x="689354" y="1884385"/>
                </a:lnTo>
                <a:lnTo>
                  <a:pt x="724679" y="1855524"/>
                </a:lnTo>
                <a:lnTo>
                  <a:pt x="1130855" y="2261711"/>
                </a:lnTo>
                <a:lnTo>
                  <a:pt x="1537042" y="1855535"/>
                </a:lnTo>
                <a:lnTo>
                  <a:pt x="1572367" y="1884392"/>
                </a:lnTo>
                <a:lnTo>
                  <a:pt x="1611536" y="1905004"/>
                </a:lnTo>
                <a:lnTo>
                  <a:pt x="1653269" y="1917371"/>
                </a:lnTo>
                <a:lnTo>
                  <a:pt x="1696284" y="1921493"/>
                </a:lnTo>
                <a:lnTo>
                  <a:pt x="1739300" y="1917371"/>
                </a:lnTo>
                <a:lnTo>
                  <a:pt x="1781034" y="1905004"/>
                </a:lnTo>
                <a:lnTo>
                  <a:pt x="1820206" y="1884392"/>
                </a:lnTo>
                <a:lnTo>
                  <a:pt x="1855535" y="1855535"/>
                </a:lnTo>
                <a:lnTo>
                  <a:pt x="1884395" y="1820203"/>
                </a:lnTo>
                <a:lnTo>
                  <a:pt x="1905010" y="1781030"/>
                </a:lnTo>
                <a:lnTo>
                  <a:pt x="1917378" y="1739294"/>
                </a:lnTo>
                <a:lnTo>
                  <a:pt x="1921501" y="1696279"/>
                </a:lnTo>
                <a:lnTo>
                  <a:pt x="1917378" y="1653264"/>
                </a:lnTo>
                <a:lnTo>
                  <a:pt x="1905010" y="1611530"/>
                </a:lnTo>
                <a:lnTo>
                  <a:pt x="1884395" y="1572359"/>
                </a:lnTo>
                <a:lnTo>
                  <a:pt x="1855535" y="1537031"/>
                </a:lnTo>
                <a:lnTo>
                  <a:pt x="2261721" y="1130855"/>
                </a:lnTo>
                <a:lnTo>
                  <a:pt x="1855535" y="724679"/>
                </a:lnTo>
                <a:lnTo>
                  <a:pt x="1884395" y="689348"/>
                </a:lnTo>
                <a:lnTo>
                  <a:pt x="1905010" y="650174"/>
                </a:lnTo>
                <a:lnTo>
                  <a:pt x="1917378" y="608439"/>
                </a:lnTo>
                <a:lnTo>
                  <a:pt x="1921501" y="565423"/>
                </a:lnTo>
                <a:lnTo>
                  <a:pt x="1917378" y="522408"/>
                </a:lnTo>
                <a:lnTo>
                  <a:pt x="1905010" y="480675"/>
                </a:lnTo>
                <a:lnTo>
                  <a:pt x="1884395" y="441504"/>
                </a:lnTo>
                <a:lnTo>
                  <a:pt x="1855535" y="406176"/>
                </a:lnTo>
                <a:lnTo>
                  <a:pt x="1820206" y="377315"/>
                </a:lnTo>
                <a:lnTo>
                  <a:pt x="1781034" y="356701"/>
                </a:lnTo>
                <a:lnTo>
                  <a:pt x="1739299" y="344332"/>
                </a:lnTo>
                <a:lnTo>
                  <a:pt x="1696283" y="340209"/>
                </a:lnTo>
                <a:lnTo>
                  <a:pt x="1653267" y="344332"/>
                </a:lnTo>
                <a:lnTo>
                  <a:pt x="1611532" y="356701"/>
                </a:lnTo>
                <a:lnTo>
                  <a:pt x="1572360" y="377315"/>
                </a:lnTo>
                <a:lnTo>
                  <a:pt x="1537031" y="406176"/>
                </a:lnTo>
                <a:lnTo>
                  <a:pt x="1130845" y="0"/>
                </a:lnTo>
                <a:close/>
              </a:path>
            </a:pathLst>
          </a:custGeom>
          <a:solidFill>
            <a:srgbClr val="0046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EB129166-C34C-57B3-6F99-5CB82C44AC01}"/>
              </a:ext>
            </a:extLst>
          </p:cNvPr>
          <p:cNvSpPr/>
          <p:nvPr/>
        </p:nvSpPr>
        <p:spPr>
          <a:xfrm>
            <a:off x="6522468" y="4457389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2261870" h="2261870">
                <a:moveTo>
                  <a:pt x="1130845" y="0"/>
                </a:moveTo>
                <a:lnTo>
                  <a:pt x="724679" y="406176"/>
                </a:lnTo>
                <a:lnTo>
                  <a:pt x="689351" y="377315"/>
                </a:lnTo>
                <a:lnTo>
                  <a:pt x="650178" y="356701"/>
                </a:lnTo>
                <a:lnTo>
                  <a:pt x="608443" y="344332"/>
                </a:lnTo>
                <a:lnTo>
                  <a:pt x="565427" y="340209"/>
                </a:lnTo>
                <a:lnTo>
                  <a:pt x="522411" y="344332"/>
                </a:lnTo>
                <a:lnTo>
                  <a:pt x="480676" y="356701"/>
                </a:lnTo>
                <a:lnTo>
                  <a:pt x="441504" y="377315"/>
                </a:lnTo>
                <a:lnTo>
                  <a:pt x="406176" y="406176"/>
                </a:lnTo>
                <a:lnTo>
                  <a:pt x="377316" y="441504"/>
                </a:lnTo>
                <a:lnTo>
                  <a:pt x="356702" y="480675"/>
                </a:lnTo>
                <a:lnTo>
                  <a:pt x="344335" y="522408"/>
                </a:lnTo>
                <a:lnTo>
                  <a:pt x="340213" y="565423"/>
                </a:lnTo>
                <a:lnTo>
                  <a:pt x="344337" y="608439"/>
                </a:lnTo>
                <a:lnTo>
                  <a:pt x="356705" y="650174"/>
                </a:lnTo>
                <a:lnTo>
                  <a:pt x="377318" y="689348"/>
                </a:lnTo>
                <a:lnTo>
                  <a:pt x="406176" y="724679"/>
                </a:lnTo>
                <a:lnTo>
                  <a:pt x="0" y="1130855"/>
                </a:lnTo>
                <a:lnTo>
                  <a:pt x="406186" y="1537031"/>
                </a:lnTo>
                <a:lnTo>
                  <a:pt x="377326" y="1572359"/>
                </a:lnTo>
                <a:lnTo>
                  <a:pt x="356711" y="1611530"/>
                </a:lnTo>
                <a:lnTo>
                  <a:pt x="344342" y="1653264"/>
                </a:lnTo>
                <a:lnTo>
                  <a:pt x="340220" y="1696279"/>
                </a:lnTo>
                <a:lnTo>
                  <a:pt x="344342" y="1739294"/>
                </a:lnTo>
                <a:lnTo>
                  <a:pt x="356711" y="1781030"/>
                </a:lnTo>
                <a:lnTo>
                  <a:pt x="377326" y="1820203"/>
                </a:lnTo>
                <a:lnTo>
                  <a:pt x="406186" y="1855535"/>
                </a:lnTo>
                <a:lnTo>
                  <a:pt x="441511" y="1884392"/>
                </a:lnTo>
                <a:lnTo>
                  <a:pt x="480682" y="1905004"/>
                </a:lnTo>
                <a:lnTo>
                  <a:pt x="522416" y="1917371"/>
                </a:lnTo>
                <a:lnTo>
                  <a:pt x="565433" y="1921493"/>
                </a:lnTo>
                <a:lnTo>
                  <a:pt x="608449" y="1917371"/>
                </a:lnTo>
                <a:lnTo>
                  <a:pt x="650183" y="1905004"/>
                </a:lnTo>
                <a:lnTo>
                  <a:pt x="689354" y="1884392"/>
                </a:lnTo>
                <a:lnTo>
                  <a:pt x="724679" y="1855535"/>
                </a:lnTo>
                <a:lnTo>
                  <a:pt x="1130855" y="2261711"/>
                </a:lnTo>
                <a:lnTo>
                  <a:pt x="1537042" y="1855535"/>
                </a:lnTo>
                <a:lnTo>
                  <a:pt x="1572367" y="1884395"/>
                </a:lnTo>
                <a:lnTo>
                  <a:pt x="1611536" y="1905010"/>
                </a:lnTo>
                <a:lnTo>
                  <a:pt x="1653269" y="1917378"/>
                </a:lnTo>
                <a:lnTo>
                  <a:pt x="1696284" y="1921501"/>
                </a:lnTo>
                <a:lnTo>
                  <a:pt x="1739300" y="1917378"/>
                </a:lnTo>
                <a:lnTo>
                  <a:pt x="1781034" y="1905010"/>
                </a:lnTo>
                <a:lnTo>
                  <a:pt x="1820206" y="1884395"/>
                </a:lnTo>
                <a:lnTo>
                  <a:pt x="1855535" y="1855535"/>
                </a:lnTo>
                <a:lnTo>
                  <a:pt x="1884395" y="1820203"/>
                </a:lnTo>
                <a:lnTo>
                  <a:pt x="1905010" y="1781030"/>
                </a:lnTo>
                <a:lnTo>
                  <a:pt x="1917378" y="1739294"/>
                </a:lnTo>
                <a:lnTo>
                  <a:pt x="1921501" y="1696279"/>
                </a:lnTo>
                <a:lnTo>
                  <a:pt x="1917378" y="1653264"/>
                </a:lnTo>
                <a:lnTo>
                  <a:pt x="1905010" y="1611530"/>
                </a:lnTo>
                <a:lnTo>
                  <a:pt x="1884395" y="1572359"/>
                </a:lnTo>
                <a:lnTo>
                  <a:pt x="1855535" y="1537031"/>
                </a:lnTo>
                <a:lnTo>
                  <a:pt x="2261721" y="1130855"/>
                </a:lnTo>
                <a:lnTo>
                  <a:pt x="1855535" y="724679"/>
                </a:lnTo>
                <a:lnTo>
                  <a:pt x="1884395" y="689348"/>
                </a:lnTo>
                <a:lnTo>
                  <a:pt x="1905010" y="650174"/>
                </a:lnTo>
                <a:lnTo>
                  <a:pt x="1917378" y="608439"/>
                </a:lnTo>
                <a:lnTo>
                  <a:pt x="1921501" y="565423"/>
                </a:lnTo>
                <a:lnTo>
                  <a:pt x="1917378" y="522408"/>
                </a:lnTo>
                <a:lnTo>
                  <a:pt x="1905010" y="480675"/>
                </a:lnTo>
                <a:lnTo>
                  <a:pt x="1884395" y="441504"/>
                </a:lnTo>
                <a:lnTo>
                  <a:pt x="1855535" y="406176"/>
                </a:lnTo>
                <a:lnTo>
                  <a:pt x="1820206" y="377318"/>
                </a:lnTo>
                <a:lnTo>
                  <a:pt x="1781034" y="356705"/>
                </a:lnTo>
                <a:lnTo>
                  <a:pt x="1739299" y="344337"/>
                </a:lnTo>
                <a:lnTo>
                  <a:pt x="1696283" y="340213"/>
                </a:lnTo>
                <a:lnTo>
                  <a:pt x="1653267" y="344335"/>
                </a:lnTo>
                <a:lnTo>
                  <a:pt x="1611532" y="356702"/>
                </a:lnTo>
                <a:lnTo>
                  <a:pt x="1572360" y="377316"/>
                </a:lnTo>
                <a:lnTo>
                  <a:pt x="1537031" y="406176"/>
                </a:lnTo>
                <a:lnTo>
                  <a:pt x="1130845" y="0"/>
                </a:lnTo>
                <a:close/>
              </a:path>
            </a:pathLst>
          </a:custGeom>
          <a:solidFill>
            <a:srgbClr val="D1EBE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AF152A87-6D37-43E4-75FD-7432402A367A}"/>
              </a:ext>
            </a:extLst>
          </p:cNvPr>
          <p:cNvSpPr/>
          <p:nvPr/>
        </p:nvSpPr>
        <p:spPr>
          <a:xfrm>
            <a:off x="6522468" y="3085882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2261869" h="2261870">
                <a:moveTo>
                  <a:pt x="1130845" y="0"/>
                </a:moveTo>
                <a:lnTo>
                  <a:pt x="724679" y="406176"/>
                </a:lnTo>
                <a:lnTo>
                  <a:pt x="753539" y="441507"/>
                </a:lnTo>
                <a:lnTo>
                  <a:pt x="774154" y="480679"/>
                </a:lnTo>
                <a:lnTo>
                  <a:pt x="786523" y="522413"/>
                </a:lnTo>
                <a:lnTo>
                  <a:pt x="790646" y="565427"/>
                </a:lnTo>
                <a:lnTo>
                  <a:pt x="786523" y="608442"/>
                </a:lnTo>
                <a:lnTo>
                  <a:pt x="774154" y="650175"/>
                </a:lnTo>
                <a:lnTo>
                  <a:pt x="753539" y="689348"/>
                </a:lnTo>
                <a:lnTo>
                  <a:pt x="724679" y="724679"/>
                </a:lnTo>
                <a:lnTo>
                  <a:pt x="689351" y="753540"/>
                </a:lnTo>
                <a:lnTo>
                  <a:pt x="650180" y="774155"/>
                </a:lnTo>
                <a:lnTo>
                  <a:pt x="608446" y="786525"/>
                </a:lnTo>
                <a:lnTo>
                  <a:pt x="565431" y="790650"/>
                </a:lnTo>
                <a:lnTo>
                  <a:pt x="522416" y="786527"/>
                </a:lnTo>
                <a:lnTo>
                  <a:pt x="480681" y="774158"/>
                </a:lnTo>
                <a:lnTo>
                  <a:pt x="441507" y="753542"/>
                </a:lnTo>
                <a:lnTo>
                  <a:pt x="406176" y="724679"/>
                </a:lnTo>
                <a:lnTo>
                  <a:pt x="0" y="1130855"/>
                </a:lnTo>
                <a:lnTo>
                  <a:pt x="406186" y="1537031"/>
                </a:lnTo>
                <a:lnTo>
                  <a:pt x="441514" y="1508171"/>
                </a:lnTo>
                <a:lnTo>
                  <a:pt x="480687" y="1487558"/>
                </a:lnTo>
                <a:lnTo>
                  <a:pt x="522421" y="1475190"/>
                </a:lnTo>
                <a:lnTo>
                  <a:pt x="565436" y="1471069"/>
                </a:lnTo>
                <a:lnTo>
                  <a:pt x="608451" y="1475192"/>
                </a:lnTo>
                <a:lnTo>
                  <a:pt x="650184" y="1487561"/>
                </a:lnTo>
                <a:lnTo>
                  <a:pt x="689354" y="1508174"/>
                </a:lnTo>
                <a:lnTo>
                  <a:pt x="724679" y="1537031"/>
                </a:lnTo>
                <a:lnTo>
                  <a:pt x="753539" y="1572363"/>
                </a:lnTo>
                <a:lnTo>
                  <a:pt x="774154" y="1611536"/>
                </a:lnTo>
                <a:lnTo>
                  <a:pt x="786523" y="1653271"/>
                </a:lnTo>
                <a:lnTo>
                  <a:pt x="790646" y="1696287"/>
                </a:lnTo>
                <a:lnTo>
                  <a:pt x="786523" y="1739302"/>
                </a:lnTo>
                <a:lnTo>
                  <a:pt x="774154" y="1781035"/>
                </a:lnTo>
                <a:lnTo>
                  <a:pt x="753539" y="1820207"/>
                </a:lnTo>
                <a:lnTo>
                  <a:pt x="724679" y="1855535"/>
                </a:lnTo>
                <a:lnTo>
                  <a:pt x="1130855" y="2261721"/>
                </a:lnTo>
                <a:lnTo>
                  <a:pt x="1537042" y="1855535"/>
                </a:lnTo>
                <a:lnTo>
                  <a:pt x="1508178" y="1820207"/>
                </a:lnTo>
                <a:lnTo>
                  <a:pt x="1487562" y="1781036"/>
                </a:lnTo>
                <a:lnTo>
                  <a:pt x="1475193" y="1739302"/>
                </a:lnTo>
                <a:lnTo>
                  <a:pt x="1471071" y="1696288"/>
                </a:lnTo>
                <a:lnTo>
                  <a:pt x="1475195" y="1653274"/>
                </a:lnTo>
                <a:lnTo>
                  <a:pt x="1487565" y="1611541"/>
                </a:lnTo>
                <a:lnTo>
                  <a:pt x="1508181" y="1572370"/>
                </a:lnTo>
                <a:lnTo>
                  <a:pt x="1537042" y="1537042"/>
                </a:lnTo>
                <a:lnTo>
                  <a:pt x="1572370" y="1508181"/>
                </a:lnTo>
                <a:lnTo>
                  <a:pt x="1611541" y="1487565"/>
                </a:lnTo>
                <a:lnTo>
                  <a:pt x="1653274" y="1475195"/>
                </a:lnTo>
                <a:lnTo>
                  <a:pt x="1696288" y="1471071"/>
                </a:lnTo>
                <a:lnTo>
                  <a:pt x="1739302" y="1475193"/>
                </a:lnTo>
                <a:lnTo>
                  <a:pt x="1781036" y="1487562"/>
                </a:lnTo>
                <a:lnTo>
                  <a:pt x="1820207" y="1508178"/>
                </a:lnTo>
                <a:lnTo>
                  <a:pt x="1855535" y="1537042"/>
                </a:lnTo>
                <a:lnTo>
                  <a:pt x="2261721" y="1130855"/>
                </a:lnTo>
                <a:lnTo>
                  <a:pt x="1855535" y="724689"/>
                </a:lnTo>
                <a:lnTo>
                  <a:pt x="1820206" y="753546"/>
                </a:lnTo>
                <a:lnTo>
                  <a:pt x="1781034" y="774158"/>
                </a:lnTo>
                <a:lnTo>
                  <a:pt x="1739299" y="786525"/>
                </a:lnTo>
                <a:lnTo>
                  <a:pt x="1696283" y="790647"/>
                </a:lnTo>
                <a:lnTo>
                  <a:pt x="1653267" y="786523"/>
                </a:lnTo>
                <a:lnTo>
                  <a:pt x="1611532" y="774154"/>
                </a:lnTo>
                <a:lnTo>
                  <a:pt x="1572360" y="753539"/>
                </a:lnTo>
                <a:lnTo>
                  <a:pt x="1537031" y="724679"/>
                </a:lnTo>
                <a:lnTo>
                  <a:pt x="1508174" y="689351"/>
                </a:lnTo>
                <a:lnTo>
                  <a:pt x="1487562" y="650180"/>
                </a:lnTo>
                <a:lnTo>
                  <a:pt x="1475195" y="608447"/>
                </a:lnTo>
                <a:lnTo>
                  <a:pt x="1471073" y="565433"/>
                </a:lnTo>
                <a:lnTo>
                  <a:pt x="1475195" y="522418"/>
                </a:lnTo>
                <a:lnTo>
                  <a:pt x="1487562" y="480685"/>
                </a:lnTo>
                <a:lnTo>
                  <a:pt x="1508174" y="441514"/>
                </a:lnTo>
                <a:lnTo>
                  <a:pt x="1537031" y="406186"/>
                </a:lnTo>
                <a:lnTo>
                  <a:pt x="1130845" y="0"/>
                </a:lnTo>
                <a:close/>
              </a:path>
            </a:pathLst>
          </a:custGeom>
          <a:solidFill>
            <a:srgbClr val="91919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9E7BA972-4DDF-7EC2-228F-9594AEF24678}"/>
              </a:ext>
            </a:extLst>
          </p:cNvPr>
          <p:cNvGrpSpPr/>
          <p:nvPr/>
        </p:nvGrpSpPr>
        <p:grpSpPr>
          <a:xfrm>
            <a:off x="7075950" y="4935609"/>
            <a:ext cx="263769" cy="427037"/>
            <a:chOff x="11668060" y="8139185"/>
            <a:chExt cx="434975" cy="704215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8B3B6EDE-A8FC-F341-939C-E6CF7708F796}"/>
                </a:ext>
              </a:extLst>
            </p:cNvPr>
            <p:cNvSpPr/>
            <p:nvPr/>
          </p:nvSpPr>
          <p:spPr>
            <a:xfrm>
              <a:off x="11678426" y="8149551"/>
              <a:ext cx="414020" cy="683895"/>
            </a:xfrm>
            <a:custGeom>
              <a:avLst/>
              <a:gdLst/>
              <a:ahLst/>
              <a:cxnLst/>
              <a:rect l="l" t="t" r="r" b="b"/>
              <a:pathLst>
                <a:path w="414020" h="683895">
                  <a:moveTo>
                    <a:pt x="343570" y="683329"/>
                  </a:moveTo>
                  <a:lnTo>
                    <a:pt x="70238" y="683329"/>
                  </a:lnTo>
                  <a:lnTo>
                    <a:pt x="42897" y="677810"/>
                  </a:lnTo>
                  <a:lnTo>
                    <a:pt x="20571" y="662759"/>
                  </a:lnTo>
                  <a:lnTo>
                    <a:pt x="5519" y="640436"/>
                  </a:lnTo>
                  <a:lnTo>
                    <a:pt x="0" y="613101"/>
                  </a:lnTo>
                  <a:lnTo>
                    <a:pt x="0" y="70228"/>
                  </a:lnTo>
                  <a:lnTo>
                    <a:pt x="5519" y="42888"/>
                  </a:lnTo>
                  <a:lnTo>
                    <a:pt x="20571" y="20566"/>
                  </a:lnTo>
                  <a:lnTo>
                    <a:pt x="42897" y="5517"/>
                  </a:lnTo>
                  <a:lnTo>
                    <a:pt x="70238" y="0"/>
                  </a:lnTo>
                  <a:lnTo>
                    <a:pt x="343570" y="0"/>
                  </a:lnTo>
                  <a:lnTo>
                    <a:pt x="370911" y="5517"/>
                  </a:lnTo>
                  <a:lnTo>
                    <a:pt x="393238" y="20566"/>
                  </a:lnTo>
                  <a:lnTo>
                    <a:pt x="408290" y="42888"/>
                  </a:lnTo>
                  <a:lnTo>
                    <a:pt x="413809" y="70228"/>
                  </a:lnTo>
                  <a:lnTo>
                    <a:pt x="413809" y="613101"/>
                  </a:lnTo>
                  <a:lnTo>
                    <a:pt x="408290" y="640436"/>
                  </a:lnTo>
                  <a:lnTo>
                    <a:pt x="393238" y="662759"/>
                  </a:lnTo>
                  <a:lnTo>
                    <a:pt x="370911" y="677810"/>
                  </a:lnTo>
                  <a:lnTo>
                    <a:pt x="343570" y="683329"/>
                  </a:lnTo>
                  <a:close/>
                </a:path>
                <a:path w="414020" h="683895">
                  <a:moveTo>
                    <a:pt x="150288" y="98017"/>
                  </a:moveTo>
                  <a:lnTo>
                    <a:pt x="263510" y="98017"/>
                  </a:lnTo>
                </a:path>
              </a:pathLst>
            </a:custGeom>
            <a:ln w="2073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>
              <a:extLst>
                <a:ext uri="{FF2B5EF4-FFF2-40B4-BE49-F238E27FC236}">
                  <a16:creationId xmlns:a16="http://schemas.microsoft.com/office/drawing/2014/main" id="{5513CFD5-A5FD-8B4B-7C3A-A8A261CEBC8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49424" y="8678162"/>
              <a:ext cx="71809" cy="71809"/>
            </a:xfrm>
            <a:prstGeom prst="rect">
              <a:avLst/>
            </a:prstGeom>
          </p:spPr>
        </p:pic>
      </p:grpSp>
      <p:sp>
        <p:nvSpPr>
          <p:cNvPr id="17" name="object 17">
            <a:extLst>
              <a:ext uri="{FF2B5EF4-FFF2-40B4-BE49-F238E27FC236}">
                <a16:creationId xmlns:a16="http://schemas.microsoft.com/office/drawing/2014/main" id="{D98D68C8-9196-01F6-D7D7-7E21DBBA9F27}"/>
              </a:ext>
            </a:extLst>
          </p:cNvPr>
          <p:cNvSpPr/>
          <p:nvPr/>
        </p:nvSpPr>
        <p:spPr>
          <a:xfrm>
            <a:off x="7000647" y="2199801"/>
            <a:ext cx="414329" cy="393921"/>
          </a:xfrm>
          <a:custGeom>
            <a:avLst/>
            <a:gdLst/>
            <a:ahLst/>
            <a:cxnLst/>
            <a:rect l="l" t="t" r="r" b="b"/>
            <a:pathLst>
              <a:path w="683259" h="649604">
                <a:moveTo>
                  <a:pt x="341455" y="0"/>
                </a:moveTo>
                <a:lnTo>
                  <a:pt x="446960" y="213794"/>
                </a:lnTo>
                <a:lnTo>
                  <a:pt x="682911" y="248086"/>
                </a:lnTo>
                <a:lnTo>
                  <a:pt x="512183" y="414500"/>
                </a:lnTo>
                <a:lnTo>
                  <a:pt x="552485" y="649488"/>
                </a:lnTo>
                <a:lnTo>
                  <a:pt x="341455" y="538538"/>
                </a:lnTo>
                <a:lnTo>
                  <a:pt x="130425" y="649488"/>
                </a:lnTo>
                <a:lnTo>
                  <a:pt x="170717" y="414500"/>
                </a:lnTo>
                <a:lnTo>
                  <a:pt x="0" y="248086"/>
                </a:lnTo>
                <a:lnTo>
                  <a:pt x="235940" y="213794"/>
                </a:lnTo>
                <a:lnTo>
                  <a:pt x="341455" y="0"/>
                </a:lnTo>
                <a:close/>
              </a:path>
            </a:pathLst>
          </a:custGeom>
          <a:ln w="207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>
            <a:extLst>
              <a:ext uri="{FF2B5EF4-FFF2-40B4-BE49-F238E27FC236}">
                <a16:creationId xmlns:a16="http://schemas.microsoft.com/office/drawing/2014/main" id="{5C6D294F-0E29-65BC-5E07-6A7BD4C13BA7}"/>
              </a:ext>
            </a:extLst>
          </p:cNvPr>
          <p:cNvGrpSpPr/>
          <p:nvPr/>
        </p:nvGrpSpPr>
        <p:grpSpPr>
          <a:xfrm>
            <a:off x="7657836" y="1476911"/>
            <a:ext cx="469779" cy="469779"/>
            <a:chOff x="12627633" y="2435536"/>
            <a:chExt cx="774700" cy="774700"/>
          </a:xfrm>
        </p:grpSpPr>
        <p:pic>
          <p:nvPicPr>
            <p:cNvPr id="19" name="object 19">
              <a:extLst>
                <a:ext uri="{FF2B5EF4-FFF2-40B4-BE49-F238E27FC236}">
                  <a16:creationId xmlns:a16="http://schemas.microsoft.com/office/drawing/2014/main" id="{11ABB586-E617-F994-85A1-EC01DB15676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90940" y="2753581"/>
              <a:ext cx="193187" cy="193187"/>
            </a:xfrm>
            <a:prstGeom prst="rect">
              <a:avLst/>
            </a:prstGeom>
          </p:spPr>
        </p:pic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F06BAF9B-446E-4A01-4A52-F238CF6BA116}"/>
                </a:ext>
              </a:extLst>
            </p:cNvPr>
            <p:cNvSpPr/>
            <p:nvPr/>
          </p:nvSpPr>
          <p:spPr>
            <a:xfrm>
              <a:off x="12637999" y="2500636"/>
              <a:ext cx="699135" cy="699135"/>
            </a:xfrm>
            <a:custGeom>
              <a:avLst/>
              <a:gdLst/>
              <a:ahLst/>
              <a:cxnLst/>
              <a:rect l="l" t="t" r="r" b="b"/>
              <a:pathLst>
                <a:path w="699134" h="699135">
                  <a:moveTo>
                    <a:pt x="349539" y="349539"/>
                  </a:moveTo>
                  <a:lnTo>
                    <a:pt x="661058" y="38019"/>
                  </a:lnTo>
                </a:path>
                <a:path w="699134" h="699135">
                  <a:moveTo>
                    <a:pt x="451871" y="159262"/>
                  </a:moveTo>
                  <a:lnTo>
                    <a:pt x="428242" y="148308"/>
                  </a:lnTo>
                  <a:lnTo>
                    <a:pt x="403170" y="140227"/>
                  </a:lnTo>
                  <a:lnTo>
                    <a:pt x="376866" y="135227"/>
                  </a:lnTo>
                  <a:lnTo>
                    <a:pt x="349539" y="133514"/>
                  </a:lnTo>
                  <a:lnTo>
                    <a:pt x="300003" y="139219"/>
                  </a:lnTo>
                  <a:lnTo>
                    <a:pt x="254533" y="155469"/>
                  </a:lnTo>
                  <a:lnTo>
                    <a:pt x="214423" y="180969"/>
                  </a:lnTo>
                  <a:lnTo>
                    <a:pt x="180969" y="214423"/>
                  </a:lnTo>
                  <a:lnTo>
                    <a:pt x="155469" y="254533"/>
                  </a:lnTo>
                  <a:lnTo>
                    <a:pt x="139219" y="300003"/>
                  </a:lnTo>
                  <a:lnTo>
                    <a:pt x="133514" y="349539"/>
                  </a:lnTo>
                  <a:lnTo>
                    <a:pt x="139219" y="399070"/>
                  </a:lnTo>
                  <a:lnTo>
                    <a:pt x="155469" y="444540"/>
                  </a:lnTo>
                  <a:lnTo>
                    <a:pt x="180969" y="484650"/>
                  </a:lnTo>
                  <a:lnTo>
                    <a:pt x="214423" y="518105"/>
                  </a:lnTo>
                  <a:lnTo>
                    <a:pt x="254533" y="543606"/>
                  </a:lnTo>
                  <a:lnTo>
                    <a:pt x="300003" y="559858"/>
                  </a:lnTo>
                  <a:lnTo>
                    <a:pt x="349539" y="565563"/>
                  </a:lnTo>
                  <a:lnTo>
                    <a:pt x="399071" y="559858"/>
                  </a:lnTo>
                  <a:lnTo>
                    <a:pt x="444542" y="543606"/>
                  </a:lnTo>
                  <a:lnTo>
                    <a:pt x="484654" y="518105"/>
                  </a:lnTo>
                  <a:lnTo>
                    <a:pt x="518111" y="484650"/>
                  </a:lnTo>
                  <a:lnTo>
                    <a:pt x="543614" y="444540"/>
                  </a:lnTo>
                  <a:lnTo>
                    <a:pt x="559868" y="399070"/>
                  </a:lnTo>
                  <a:lnTo>
                    <a:pt x="565574" y="349539"/>
                  </a:lnTo>
                  <a:lnTo>
                    <a:pt x="563860" y="322207"/>
                  </a:lnTo>
                  <a:lnTo>
                    <a:pt x="558858" y="295901"/>
                  </a:lnTo>
                  <a:lnTo>
                    <a:pt x="550780" y="270829"/>
                  </a:lnTo>
                  <a:lnTo>
                    <a:pt x="539836" y="247196"/>
                  </a:lnTo>
                </a:path>
                <a:path w="699134" h="699135">
                  <a:moveTo>
                    <a:pt x="496257" y="32606"/>
                  </a:moveTo>
                  <a:lnTo>
                    <a:pt x="461870" y="18773"/>
                  </a:lnTo>
                  <a:lnTo>
                    <a:pt x="425827" y="8536"/>
                  </a:lnTo>
                  <a:lnTo>
                    <a:pt x="388319" y="2182"/>
                  </a:lnTo>
                  <a:lnTo>
                    <a:pt x="349539" y="0"/>
                  </a:lnTo>
                  <a:lnTo>
                    <a:pt x="302109" y="3190"/>
                  </a:lnTo>
                  <a:lnTo>
                    <a:pt x="256619" y="12486"/>
                  </a:lnTo>
                  <a:lnTo>
                    <a:pt x="213484" y="27469"/>
                  </a:lnTo>
                  <a:lnTo>
                    <a:pt x="173121" y="47723"/>
                  </a:lnTo>
                  <a:lnTo>
                    <a:pt x="135947" y="72832"/>
                  </a:lnTo>
                  <a:lnTo>
                    <a:pt x="102379" y="102379"/>
                  </a:lnTo>
                  <a:lnTo>
                    <a:pt x="72832" y="135947"/>
                  </a:lnTo>
                  <a:lnTo>
                    <a:pt x="47723" y="173121"/>
                  </a:lnTo>
                  <a:lnTo>
                    <a:pt x="27469" y="213484"/>
                  </a:lnTo>
                  <a:lnTo>
                    <a:pt x="12486" y="256619"/>
                  </a:lnTo>
                  <a:lnTo>
                    <a:pt x="3190" y="302109"/>
                  </a:lnTo>
                  <a:lnTo>
                    <a:pt x="0" y="349539"/>
                  </a:lnTo>
                  <a:lnTo>
                    <a:pt x="3190" y="396968"/>
                  </a:lnTo>
                  <a:lnTo>
                    <a:pt x="12486" y="442459"/>
                  </a:lnTo>
                  <a:lnTo>
                    <a:pt x="27469" y="485593"/>
                  </a:lnTo>
                  <a:lnTo>
                    <a:pt x="47723" y="525956"/>
                  </a:lnTo>
                  <a:lnTo>
                    <a:pt x="72832" y="563130"/>
                  </a:lnTo>
                  <a:lnTo>
                    <a:pt x="102379" y="596699"/>
                  </a:lnTo>
                  <a:lnTo>
                    <a:pt x="135947" y="626246"/>
                  </a:lnTo>
                  <a:lnTo>
                    <a:pt x="173121" y="651354"/>
                  </a:lnTo>
                  <a:lnTo>
                    <a:pt x="213484" y="671609"/>
                  </a:lnTo>
                  <a:lnTo>
                    <a:pt x="256619" y="686592"/>
                  </a:lnTo>
                  <a:lnTo>
                    <a:pt x="302109" y="695887"/>
                  </a:lnTo>
                  <a:lnTo>
                    <a:pt x="349539" y="699078"/>
                  </a:lnTo>
                  <a:lnTo>
                    <a:pt x="396970" y="695887"/>
                  </a:lnTo>
                  <a:lnTo>
                    <a:pt x="442461" y="686592"/>
                  </a:lnTo>
                  <a:lnTo>
                    <a:pt x="485596" y="671609"/>
                  </a:lnTo>
                  <a:lnTo>
                    <a:pt x="525958" y="651354"/>
                  </a:lnTo>
                  <a:lnTo>
                    <a:pt x="563130" y="626246"/>
                  </a:lnTo>
                  <a:lnTo>
                    <a:pt x="596697" y="596699"/>
                  </a:lnTo>
                  <a:lnTo>
                    <a:pt x="626242" y="563130"/>
                  </a:lnTo>
                  <a:lnTo>
                    <a:pt x="651349" y="525956"/>
                  </a:lnTo>
                  <a:lnTo>
                    <a:pt x="671601" y="485593"/>
                  </a:lnTo>
                  <a:lnTo>
                    <a:pt x="686583" y="442459"/>
                  </a:lnTo>
                  <a:lnTo>
                    <a:pt x="695877" y="396968"/>
                  </a:lnTo>
                  <a:lnTo>
                    <a:pt x="699067" y="349539"/>
                  </a:lnTo>
                  <a:lnTo>
                    <a:pt x="696885" y="310760"/>
                  </a:lnTo>
                  <a:lnTo>
                    <a:pt x="690532" y="273256"/>
                  </a:lnTo>
                  <a:lnTo>
                    <a:pt x="680298" y="237216"/>
                  </a:lnTo>
                  <a:lnTo>
                    <a:pt x="666471" y="202831"/>
                  </a:lnTo>
                </a:path>
              </a:pathLst>
            </a:custGeom>
            <a:ln w="2073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>
              <a:extLst>
                <a:ext uri="{FF2B5EF4-FFF2-40B4-BE49-F238E27FC236}">
                  <a16:creationId xmlns:a16="http://schemas.microsoft.com/office/drawing/2014/main" id="{842F352D-B9CF-DFD0-C40F-50CFB3931A9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96446" y="2435536"/>
              <a:ext cx="205711" cy="205731"/>
            </a:xfrm>
            <a:prstGeom prst="rect">
              <a:avLst/>
            </a:prstGeom>
          </p:spPr>
        </p:pic>
      </p:grpSp>
      <p:sp>
        <p:nvSpPr>
          <p:cNvPr id="22" name="object 22">
            <a:extLst>
              <a:ext uri="{FF2B5EF4-FFF2-40B4-BE49-F238E27FC236}">
                <a16:creationId xmlns:a16="http://schemas.microsoft.com/office/drawing/2014/main" id="{71FBEC70-7FE3-DC16-3915-C7B3F104400F}"/>
              </a:ext>
            </a:extLst>
          </p:cNvPr>
          <p:cNvSpPr/>
          <p:nvPr/>
        </p:nvSpPr>
        <p:spPr>
          <a:xfrm>
            <a:off x="7780041" y="2895800"/>
            <a:ext cx="245286" cy="245286"/>
          </a:xfrm>
          <a:custGeom>
            <a:avLst/>
            <a:gdLst/>
            <a:ahLst/>
            <a:cxnLst/>
            <a:rect l="l" t="t" r="r" b="b"/>
            <a:pathLst>
              <a:path w="404494" h="404495">
                <a:moveTo>
                  <a:pt x="182706" y="101536"/>
                </a:moveTo>
                <a:lnTo>
                  <a:pt x="302901" y="221741"/>
                </a:lnTo>
              </a:path>
              <a:path w="404494" h="404495">
                <a:moveTo>
                  <a:pt x="21999" y="262243"/>
                </a:moveTo>
                <a:lnTo>
                  <a:pt x="11004" y="333340"/>
                </a:lnTo>
                <a:lnTo>
                  <a:pt x="0" y="404437"/>
                </a:lnTo>
                <a:lnTo>
                  <a:pt x="71107" y="393433"/>
                </a:lnTo>
                <a:lnTo>
                  <a:pt x="142205" y="382438"/>
                </a:lnTo>
              </a:path>
              <a:path w="404494" h="404495">
                <a:moveTo>
                  <a:pt x="142205" y="382438"/>
                </a:moveTo>
                <a:lnTo>
                  <a:pt x="404448" y="120195"/>
                </a:lnTo>
                <a:lnTo>
                  <a:pt x="284242" y="0"/>
                </a:lnTo>
                <a:lnTo>
                  <a:pt x="21999" y="262243"/>
                </a:lnTo>
              </a:path>
            </a:pathLst>
          </a:custGeom>
          <a:ln w="207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892FB674-80AD-29E3-1940-CFB84BEAA2A4}"/>
              </a:ext>
            </a:extLst>
          </p:cNvPr>
          <p:cNvSpPr/>
          <p:nvPr/>
        </p:nvSpPr>
        <p:spPr>
          <a:xfrm>
            <a:off x="7714590" y="3191734"/>
            <a:ext cx="323069" cy="0"/>
          </a:xfrm>
          <a:custGeom>
            <a:avLst/>
            <a:gdLst/>
            <a:ahLst/>
            <a:cxnLst/>
            <a:rect l="l" t="t" r="r" b="b"/>
            <a:pathLst>
              <a:path w="532765">
                <a:moveTo>
                  <a:pt x="0" y="0"/>
                </a:moveTo>
                <a:lnTo>
                  <a:pt x="532632" y="0"/>
                </a:lnTo>
              </a:path>
            </a:pathLst>
          </a:custGeom>
          <a:ln w="207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71A63C61-0C29-328C-2A66-137CDCAA2C91}"/>
              </a:ext>
            </a:extLst>
          </p:cNvPr>
          <p:cNvSpPr/>
          <p:nvPr/>
        </p:nvSpPr>
        <p:spPr>
          <a:xfrm>
            <a:off x="7762313" y="4307979"/>
            <a:ext cx="207935" cy="306126"/>
          </a:xfrm>
          <a:custGeom>
            <a:avLst/>
            <a:gdLst/>
            <a:ahLst/>
            <a:cxnLst/>
            <a:rect l="l" t="t" r="r" b="b"/>
            <a:pathLst>
              <a:path w="342900" h="504825">
                <a:moveTo>
                  <a:pt x="111200" y="334157"/>
                </a:moveTo>
                <a:lnTo>
                  <a:pt x="0" y="334157"/>
                </a:lnTo>
                <a:lnTo>
                  <a:pt x="0" y="163607"/>
                </a:lnTo>
                <a:lnTo>
                  <a:pt x="111200" y="163607"/>
                </a:lnTo>
                <a:lnTo>
                  <a:pt x="111200" y="334157"/>
                </a:lnTo>
                <a:close/>
              </a:path>
              <a:path w="342900" h="504825">
                <a:moveTo>
                  <a:pt x="171439" y="126163"/>
                </a:moveTo>
                <a:lnTo>
                  <a:pt x="111190" y="170497"/>
                </a:lnTo>
                <a:lnTo>
                  <a:pt x="111190" y="334157"/>
                </a:lnTo>
                <a:lnTo>
                  <a:pt x="171439" y="378491"/>
                </a:lnTo>
                <a:lnTo>
                  <a:pt x="342879" y="504654"/>
                </a:lnTo>
                <a:lnTo>
                  <a:pt x="342879" y="252327"/>
                </a:lnTo>
                <a:lnTo>
                  <a:pt x="342879" y="0"/>
                </a:lnTo>
                <a:lnTo>
                  <a:pt x="171439" y="126163"/>
                </a:lnTo>
                <a:close/>
              </a:path>
            </a:pathLst>
          </a:custGeom>
          <a:ln w="207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>
            <a:extLst>
              <a:ext uri="{FF2B5EF4-FFF2-40B4-BE49-F238E27FC236}">
                <a16:creationId xmlns:a16="http://schemas.microsoft.com/office/drawing/2014/main" id="{05A5F210-8CF0-A607-59F9-53E8130A41D1}"/>
              </a:ext>
            </a:extLst>
          </p:cNvPr>
          <p:cNvGrpSpPr/>
          <p:nvPr/>
        </p:nvGrpSpPr>
        <p:grpSpPr>
          <a:xfrm>
            <a:off x="7049977" y="3587685"/>
            <a:ext cx="309207" cy="407013"/>
            <a:chOff x="11625229" y="5916358"/>
            <a:chExt cx="509905" cy="671195"/>
          </a:xfrm>
        </p:grpSpPr>
        <p:sp>
          <p:nvSpPr>
            <p:cNvPr id="26" name="object 26">
              <a:extLst>
                <a:ext uri="{FF2B5EF4-FFF2-40B4-BE49-F238E27FC236}">
                  <a16:creationId xmlns:a16="http://schemas.microsoft.com/office/drawing/2014/main" id="{2FF9DD84-2125-1B4D-33C2-F8F906F2FDDC}"/>
                </a:ext>
              </a:extLst>
            </p:cNvPr>
            <p:cNvSpPr/>
            <p:nvPr/>
          </p:nvSpPr>
          <p:spPr>
            <a:xfrm>
              <a:off x="11635595" y="6009036"/>
              <a:ext cx="488950" cy="568325"/>
            </a:xfrm>
            <a:custGeom>
              <a:avLst/>
              <a:gdLst/>
              <a:ahLst/>
              <a:cxnLst/>
              <a:rect l="l" t="t" r="r" b="b"/>
              <a:pathLst>
                <a:path w="488950" h="568325">
                  <a:moveTo>
                    <a:pt x="136634" y="0"/>
                  </a:moveTo>
                  <a:lnTo>
                    <a:pt x="33454" y="0"/>
                  </a:lnTo>
                  <a:lnTo>
                    <a:pt x="20434" y="2629"/>
                  </a:lnTo>
                  <a:lnTo>
                    <a:pt x="9800" y="9800"/>
                  </a:lnTo>
                  <a:lnTo>
                    <a:pt x="2629" y="20434"/>
                  </a:lnTo>
                  <a:lnTo>
                    <a:pt x="0" y="33454"/>
                  </a:lnTo>
                  <a:lnTo>
                    <a:pt x="0" y="534601"/>
                  </a:lnTo>
                  <a:lnTo>
                    <a:pt x="2629" y="547625"/>
                  </a:lnTo>
                  <a:lnTo>
                    <a:pt x="9800" y="558259"/>
                  </a:lnTo>
                  <a:lnTo>
                    <a:pt x="20434" y="565427"/>
                  </a:lnTo>
                  <a:lnTo>
                    <a:pt x="33454" y="568056"/>
                  </a:lnTo>
                  <a:lnTo>
                    <a:pt x="455493" y="568056"/>
                  </a:lnTo>
                  <a:lnTo>
                    <a:pt x="468522" y="565427"/>
                  </a:lnTo>
                  <a:lnTo>
                    <a:pt x="479155" y="558259"/>
                  </a:lnTo>
                  <a:lnTo>
                    <a:pt x="486321" y="547625"/>
                  </a:lnTo>
                  <a:lnTo>
                    <a:pt x="488948" y="534601"/>
                  </a:lnTo>
                  <a:lnTo>
                    <a:pt x="488948" y="33454"/>
                  </a:lnTo>
                  <a:lnTo>
                    <a:pt x="486321" y="20434"/>
                  </a:lnTo>
                  <a:lnTo>
                    <a:pt x="479155" y="9800"/>
                  </a:lnTo>
                  <a:lnTo>
                    <a:pt x="468522" y="2629"/>
                  </a:lnTo>
                  <a:lnTo>
                    <a:pt x="455493" y="0"/>
                  </a:lnTo>
                  <a:lnTo>
                    <a:pt x="352324" y="0"/>
                  </a:lnTo>
                </a:path>
              </a:pathLst>
            </a:custGeom>
            <a:ln w="2073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>
              <a:extLst>
                <a:ext uri="{FF2B5EF4-FFF2-40B4-BE49-F238E27FC236}">
                  <a16:creationId xmlns:a16="http://schemas.microsoft.com/office/drawing/2014/main" id="{0F6CE03D-0760-5E91-F897-01569A368B5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87580" y="5916358"/>
              <a:ext cx="184989" cy="142508"/>
            </a:xfrm>
            <a:prstGeom prst="rect">
              <a:avLst/>
            </a:prstGeom>
          </p:spPr>
        </p:pic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6896F26E-4782-82FA-3597-26023C9470B9}"/>
                </a:ext>
              </a:extLst>
            </p:cNvPr>
            <p:cNvSpPr/>
            <p:nvPr/>
          </p:nvSpPr>
          <p:spPr>
            <a:xfrm>
              <a:off x="11699915" y="6127785"/>
              <a:ext cx="85090" cy="55880"/>
            </a:xfrm>
            <a:custGeom>
              <a:avLst/>
              <a:gdLst/>
              <a:ahLst/>
              <a:cxnLst/>
              <a:rect l="l" t="t" r="r" b="b"/>
              <a:pathLst>
                <a:path w="85090" h="55879">
                  <a:moveTo>
                    <a:pt x="0" y="26690"/>
                  </a:moveTo>
                  <a:lnTo>
                    <a:pt x="28910" y="55600"/>
                  </a:lnTo>
                  <a:lnTo>
                    <a:pt x="84520" y="0"/>
                  </a:lnTo>
                </a:path>
              </a:pathLst>
            </a:custGeom>
            <a:ln w="2073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462D5124-23EE-3129-35BA-E0CDF68F828F}"/>
                </a:ext>
              </a:extLst>
            </p:cNvPr>
            <p:cNvSpPr/>
            <p:nvPr/>
          </p:nvSpPr>
          <p:spPr>
            <a:xfrm>
              <a:off x="11707520" y="6267926"/>
              <a:ext cx="52705" cy="189865"/>
            </a:xfrm>
            <a:custGeom>
              <a:avLst/>
              <a:gdLst/>
              <a:ahLst/>
              <a:cxnLst/>
              <a:rect l="l" t="t" r="r" b="b"/>
              <a:pathLst>
                <a:path w="52704" h="189864">
                  <a:moveTo>
                    <a:pt x="52438" y="136944"/>
                  </a:moveTo>
                  <a:lnTo>
                    <a:pt x="0" y="136944"/>
                  </a:lnTo>
                  <a:lnTo>
                    <a:pt x="0" y="189382"/>
                  </a:lnTo>
                  <a:lnTo>
                    <a:pt x="52438" y="189382"/>
                  </a:lnTo>
                  <a:lnTo>
                    <a:pt x="52438" y="136944"/>
                  </a:lnTo>
                  <a:close/>
                </a:path>
                <a:path w="52704" h="189864">
                  <a:moveTo>
                    <a:pt x="52438" y="0"/>
                  </a:moveTo>
                  <a:lnTo>
                    <a:pt x="0" y="0"/>
                  </a:lnTo>
                  <a:lnTo>
                    <a:pt x="0" y="52438"/>
                  </a:lnTo>
                  <a:lnTo>
                    <a:pt x="52438" y="52438"/>
                  </a:lnTo>
                  <a:lnTo>
                    <a:pt x="524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F4AD0A31-5DB0-CCF3-1970-9F440D00636D}"/>
                </a:ext>
              </a:extLst>
            </p:cNvPr>
            <p:cNvSpPr/>
            <p:nvPr/>
          </p:nvSpPr>
          <p:spPr>
            <a:xfrm>
              <a:off x="11826414" y="6132086"/>
              <a:ext cx="234315" cy="322580"/>
            </a:xfrm>
            <a:custGeom>
              <a:avLst/>
              <a:gdLst/>
              <a:ahLst/>
              <a:cxnLst/>
              <a:rect l="l" t="t" r="r" b="b"/>
              <a:pathLst>
                <a:path w="234315" h="322579">
                  <a:moveTo>
                    <a:pt x="0" y="0"/>
                  </a:moveTo>
                  <a:lnTo>
                    <a:pt x="233814" y="0"/>
                  </a:lnTo>
                </a:path>
                <a:path w="234315" h="322579">
                  <a:moveTo>
                    <a:pt x="0" y="47003"/>
                  </a:moveTo>
                  <a:lnTo>
                    <a:pt x="233814" y="47003"/>
                  </a:lnTo>
                </a:path>
                <a:path w="234315" h="322579">
                  <a:moveTo>
                    <a:pt x="0" y="137482"/>
                  </a:moveTo>
                  <a:lnTo>
                    <a:pt x="233814" y="137482"/>
                  </a:lnTo>
                </a:path>
                <a:path w="234315" h="322579">
                  <a:moveTo>
                    <a:pt x="0" y="184486"/>
                  </a:moveTo>
                  <a:lnTo>
                    <a:pt x="233814" y="184486"/>
                  </a:lnTo>
                </a:path>
                <a:path w="234315" h="322579">
                  <a:moveTo>
                    <a:pt x="0" y="275499"/>
                  </a:moveTo>
                  <a:lnTo>
                    <a:pt x="233814" y="275499"/>
                  </a:lnTo>
                </a:path>
                <a:path w="234315" h="322579">
                  <a:moveTo>
                    <a:pt x="0" y="322503"/>
                  </a:moveTo>
                  <a:lnTo>
                    <a:pt x="233814" y="322503"/>
                  </a:lnTo>
                </a:path>
              </a:pathLst>
            </a:custGeom>
            <a:ln w="2073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2">
            <a:extLst>
              <a:ext uri="{FF2B5EF4-FFF2-40B4-BE49-F238E27FC236}">
                <a16:creationId xmlns:a16="http://schemas.microsoft.com/office/drawing/2014/main" id="{F02A05F9-8109-31C2-FD6E-08CFDF6EFA2D}"/>
              </a:ext>
            </a:extLst>
          </p:cNvPr>
          <p:cNvGrpSpPr/>
          <p:nvPr/>
        </p:nvGrpSpPr>
        <p:grpSpPr>
          <a:xfrm>
            <a:off x="8629472" y="1690569"/>
            <a:ext cx="228728" cy="47748"/>
            <a:chOff x="14229932" y="2787873"/>
            <a:chExt cx="377190" cy="78740"/>
          </a:xfrm>
        </p:grpSpPr>
        <p:sp>
          <p:nvSpPr>
            <p:cNvPr id="32" name="object 33">
              <a:extLst>
                <a:ext uri="{FF2B5EF4-FFF2-40B4-BE49-F238E27FC236}">
                  <a16:creationId xmlns:a16="http://schemas.microsoft.com/office/drawing/2014/main" id="{52206573-1618-B33F-5D74-F263867D1212}"/>
                </a:ext>
              </a:extLst>
            </p:cNvPr>
            <p:cNvSpPr/>
            <p:nvPr/>
          </p:nvSpPr>
          <p:spPr>
            <a:xfrm>
              <a:off x="14229932" y="2827139"/>
              <a:ext cx="306705" cy="0"/>
            </a:xfrm>
            <a:custGeom>
              <a:avLst/>
              <a:gdLst/>
              <a:ahLst/>
              <a:cxnLst/>
              <a:rect l="l" t="t" r="r" b="b"/>
              <a:pathLst>
                <a:path w="306705">
                  <a:moveTo>
                    <a:pt x="0" y="0"/>
                  </a:moveTo>
                  <a:lnTo>
                    <a:pt x="306273" y="0"/>
                  </a:lnTo>
                </a:path>
              </a:pathLst>
            </a:custGeom>
            <a:ln w="15706">
              <a:solidFill>
                <a:srgbClr val="1A6B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4">
              <a:extLst>
                <a:ext uri="{FF2B5EF4-FFF2-40B4-BE49-F238E27FC236}">
                  <a16:creationId xmlns:a16="http://schemas.microsoft.com/office/drawing/2014/main" id="{C8A086FF-D49B-7E97-D2C7-867540A653A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528353" y="2787873"/>
              <a:ext cx="78531" cy="78531"/>
            </a:xfrm>
            <a:prstGeom prst="rect">
              <a:avLst/>
            </a:prstGeom>
          </p:spPr>
        </p:pic>
      </p:grpSp>
      <p:grpSp>
        <p:nvGrpSpPr>
          <p:cNvPr id="34" name="object 35">
            <a:extLst>
              <a:ext uri="{FF2B5EF4-FFF2-40B4-BE49-F238E27FC236}">
                <a16:creationId xmlns:a16="http://schemas.microsoft.com/office/drawing/2014/main" id="{66DA0196-4117-D0D6-82A4-41EA79F05594}"/>
              </a:ext>
            </a:extLst>
          </p:cNvPr>
          <p:cNvGrpSpPr/>
          <p:nvPr/>
        </p:nvGrpSpPr>
        <p:grpSpPr>
          <a:xfrm>
            <a:off x="8629472" y="3062072"/>
            <a:ext cx="228728" cy="47748"/>
            <a:chOff x="14229932" y="5049584"/>
            <a:chExt cx="377190" cy="78740"/>
          </a:xfrm>
        </p:grpSpPr>
        <p:sp>
          <p:nvSpPr>
            <p:cNvPr id="35" name="object 36">
              <a:extLst>
                <a:ext uri="{FF2B5EF4-FFF2-40B4-BE49-F238E27FC236}">
                  <a16:creationId xmlns:a16="http://schemas.microsoft.com/office/drawing/2014/main" id="{B805BCBF-ABF2-6AAE-13BD-4829CD62A887}"/>
                </a:ext>
              </a:extLst>
            </p:cNvPr>
            <p:cNvSpPr/>
            <p:nvPr/>
          </p:nvSpPr>
          <p:spPr>
            <a:xfrm>
              <a:off x="14229932" y="5088850"/>
              <a:ext cx="306705" cy="0"/>
            </a:xfrm>
            <a:custGeom>
              <a:avLst/>
              <a:gdLst/>
              <a:ahLst/>
              <a:cxnLst/>
              <a:rect l="l" t="t" r="r" b="b"/>
              <a:pathLst>
                <a:path w="306705">
                  <a:moveTo>
                    <a:pt x="0" y="0"/>
                  </a:moveTo>
                  <a:lnTo>
                    <a:pt x="306273" y="0"/>
                  </a:lnTo>
                </a:path>
              </a:pathLst>
            </a:custGeom>
            <a:ln w="15706">
              <a:solidFill>
                <a:srgbClr val="1A6B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7">
              <a:extLst>
                <a:ext uri="{FF2B5EF4-FFF2-40B4-BE49-F238E27FC236}">
                  <a16:creationId xmlns:a16="http://schemas.microsoft.com/office/drawing/2014/main" id="{202DD719-5E4E-EEBA-6825-26A8F3A96E5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528353" y="5049584"/>
              <a:ext cx="78531" cy="78531"/>
            </a:xfrm>
            <a:prstGeom prst="rect">
              <a:avLst/>
            </a:prstGeom>
          </p:spPr>
        </p:pic>
      </p:grpSp>
      <p:grpSp>
        <p:nvGrpSpPr>
          <p:cNvPr id="37" name="object 38">
            <a:extLst>
              <a:ext uri="{FF2B5EF4-FFF2-40B4-BE49-F238E27FC236}">
                <a16:creationId xmlns:a16="http://schemas.microsoft.com/office/drawing/2014/main" id="{5734BF16-ED26-0767-6CE6-78062EAB0E07}"/>
              </a:ext>
            </a:extLst>
          </p:cNvPr>
          <p:cNvGrpSpPr/>
          <p:nvPr/>
        </p:nvGrpSpPr>
        <p:grpSpPr>
          <a:xfrm>
            <a:off x="8629472" y="4427226"/>
            <a:ext cx="228728" cy="47748"/>
            <a:chOff x="14229932" y="7300824"/>
            <a:chExt cx="377190" cy="78740"/>
          </a:xfrm>
        </p:grpSpPr>
        <p:sp>
          <p:nvSpPr>
            <p:cNvPr id="38" name="object 39">
              <a:extLst>
                <a:ext uri="{FF2B5EF4-FFF2-40B4-BE49-F238E27FC236}">
                  <a16:creationId xmlns:a16="http://schemas.microsoft.com/office/drawing/2014/main" id="{BAA2B52A-5CB4-0A49-1975-625A5FEDE899}"/>
                </a:ext>
              </a:extLst>
            </p:cNvPr>
            <p:cNvSpPr/>
            <p:nvPr/>
          </p:nvSpPr>
          <p:spPr>
            <a:xfrm>
              <a:off x="14229932" y="7340090"/>
              <a:ext cx="306705" cy="0"/>
            </a:xfrm>
            <a:custGeom>
              <a:avLst/>
              <a:gdLst/>
              <a:ahLst/>
              <a:cxnLst/>
              <a:rect l="l" t="t" r="r" b="b"/>
              <a:pathLst>
                <a:path w="306705">
                  <a:moveTo>
                    <a:pt x="0" y="0"/>
                  </a:moveTo>
                  <a:lnTo>
                    <a:pt x="306273" y="0"/>
                  </a:lnTo>
                </a:path>
              </a:pathLst>
            </a:custGeom>
            <a:ln w="15706">
              <a:solidFill>
                <a:srgbClr val="1A6B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40">
              <a:extLst>
                <a:ext uri="{FF2B5EF4-FFF2-40B4-BE49-F238E27FC236}">
                  <a16:creationId xmlns:a16="http://schemas.microsoft.com/office/drawing/2014/main" id="{FF57B557-3753-169D-F46E-9F9B43DD76A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528353" y="7300824"/>
              <a:ext cx="78531" cy="78531"/>
            </a:xfrm>
            <a:prstGeom prst="rect">
              <a:avLst/>
            </a:prstGeom>
          </p:spPr>
        </p:pic>
      </p:grpSp>
      <p:grpSp>
        <p:nvGrpSpPr>
          <p:cNvPr id="40" name="object 41">
            <a:extLst>
              <a:ext uri="{FF2B5EF4-FFF2-40B4-BE49-F238E27FC236}">
                <a16:creationId xmlns:a16="http://schemas.microsoft.com/office/drawing/2014/main" id="{B2914BCD-8F54-F6F6-7FE3-D2ACEAC2E0C5}"/>
              </a:ext>
            </a:extLst>
          </p:cNvPr>
          <p:cNvGrpSpPr/>
          <p:nvPr/>
        </p:nvGrpSpPr>
        <p:grpSpPr>
          <a:xfrm>
            <a:off x="7979701" y="2369971"/>
            <a:ext cx="878717" cy="47748"/>
            <a:chOff x="13158412" y="3908257"/>
            <a:chExt cx="1449070" cy="78740"/>
          </a:xfrm>
        </p:grpSpPr>
        <p:sp>
          <p:nvSpPr>
            <p:cNvPr id="41" name="object 42">
              <a:extLst>
                <a:ext uri="{FF2B5EF4-FFF2-40B4-BE49-F238E27FC236}">
                  <a16:creationId xmlns:a16="http://schemas.microsoft.com/office/drawing/2014/main" id="{9418BCAC-A910-231C-0767-AB69267487B9}"/>
                </a:ext>
              </a:extLst>
            </p:cNvPr>
            <p:cNvSpPr/>
            <p:nvPr/>
          </p:nvSpPr>
          <p:spPr>
            <a:xfrm>
              <a:off x="13158412" y="3947523"/>
              <a:ext cx="1377950" cy="0"/>
            </a:xfrm>
            <a:custGeom>
              <a:avLst/>
              <a:gdLst/>
              <a:ahLst/>
              <a:cxnLst/>
              <a:rect l="l" t="t" r="r" b="b"/>
              <a:pathLst>
                <a:path w="1377950">
                  <a:moveTo>
                    <a:pt x="0" y="0"/>
                  </a:moveTo>
                  <a:lnTo>
                    <a:pt x="1377790" y="0"/>
                  </a:lnTo>
                </a:path>
              </a:pathLst>
            </a:custGeom>
            <a:ln w="15706">
              <a:solidFill>
                <a:srgbClr val="1A6B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3">
              <a:extLst>
                <a:ext uri="{FF2B5EF4-FFF2-40B4-BE49-F238E27FC236}">
                  <a16:creationId xmlns:a16="http://schemas.microsoft.com/office/drawing/2014/main" id="{1CA87DC8-4464-A522-EF68-7E1AEC56D75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528352" y="3908257"/>
              <a:ext cx="78531" cy="78531"/>
            </a:xfrm>
            <a:prstGeom prst="rect">
              <a:avLst/>
            </a:prstGeom>
          </p:spPr>
        </p:pic>
      </p:grpSp>
      <p:grpSp>
        <p:nvGrpSpPr>
          <p:cNvPr id="43" name="object 44">
            <a:extLst>
              <a:ext uri="{FF2B5EF4-FFF2-40B4-BE49-F238E27FC236}">
                <a16:creationId xmlns:a16="http://schemas.microsoft.com/office/drawing/2014/main" id="{AEA46BB1-285D-2BA8-6ABB-A8426C7D0323}"/>
              </a:ext>
            </a:extLst>
          </p:cNvPr>
          <p:cNvGrpSpPr/>
          <p:nvPr/>
        </p:nvGrpSpPr>
        <p:grpSpPr>
          <a:xfrm>
            <a:off x="7979701" y="3741475"/>
            <a:ext cx="878717" cy="47748"/>
            <a:chOff x="13158412" y="6169969"/>
            <a:chExt cx="1449070" cy="78740"/>
          </a:xfrm>
        </p:grpSpPr>
        <p:sp>
          <p:nvSpPr>
            <p:cNvPr id="44" name="object 45">
              <a:extLst>
                <a:ext uri="{FF2B5EF4-FFF2-40B4-BE49-F238E27FC236}">
                  <a16:creationId xmlns:a16="http://schemas.microsoft.com/office/drawing/2014/main" id="{C7367A67-0B8D-668B-3D2A-C0D7E73F57F8}"/>
                </a:ext>
              </a:extLst>
            </p:cNvPr>
            <p:cNvSpPr/>
            <p:nvPr/>
          </p:nvSpPr>
          <p:spPr>
            <a:xfrm>
              <a:off x="13158412" y="6209234"/>
              <a:ext cx="1377950" cy="0"/>
            </a:xfrm>
            <a:custGeom>
              <a:avLst/>
              <a:gdLst/>
              <a:ahLst/>
              <a:cxnLst/>
              <a:rect l="l" t="t" r="r" b="b"/>
              <a:pathLst>
                <a:path w="1377950">
                  <a:moveTo>
                    <a:pt x="0" y="0"/>
                  </a:moveTo>
                  <a:lnTo>
                    <a:pt x="1377790" y="0"/>
                  </a:lnTo>
                </a:path>
              </a:pathLst>
            </a:custGeom>
            <a:ln w="15706">
              <a:solidFill>
                <a:srgbClr val="1A6B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6">
              <a:extLst>
                <a:ext uri="{FF2B5EF4-FFF2-40B4-BE49-F238E27FC236}">
                  <a16:creationId xmlns:a16="http://schemas.microsoft.com/office/drawing/2014/main" id="{A128F5A1-B066-57C1-A255-0C4400818D8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528352" y="6169969"/>
              <a:ext cx="78531" cy="78531"/>
            </a:xfrm>
            <a:prstGeom prst="rect">
              <a:avLst/>
            </a:prstGeom>
          </p:spPr>
        </p:pic>
      </p:grpSp>
      <p:grpSp>
        <p:nvGrpSpPr>
          <p:cNvPr id="46" name="object 47">
            <a:extLst>
              <a:ext uri="{FF2B5EF4-FFF2-40B4-BE49-F238E27FC236}">
                <a16:creationId xmlns:a16="http://schemas.microsoft.com/office/drawing/2014/main" id="{544E31DF-76A5-AFA5-1B3E-DF18DFB4A3F4}"/>
              </a:ext>
            </a:extLst>
          </p:cNvPr>
          <p:cNvGrpSpPr/>
          <p:nvPr/>
        </p:nvGrpSpPr>
        <p:grpSpPr>
          <a:xfrm>
            <a:off x="7979701" y="5125678"/>
            <a:ext cx="878717" cy="47748"/>
            <a:chOff x="13158412" y="8452622"/>
            <a:chExt cx="1449070" cy="78740"/>
          </a:xfrm>
        </p:grpSpPr>
        <p:sp>
          <p:nvSpPr>
            <p:cNvPr id="47" name="object 48">
              <a:extLst>
                <a:ext uri="{FF2B5EF4-FFF2-40B4-BE49-F238E27FC236}">
                  <a16:creationId xmlns:a16="http://schemas.microsoft.com/office/drawing/2014/main" id="{9903AB31-BD96-B092-D5BE-AAB7385C056A}"/>
                </a:ext>
              </a:extLst>
            </p:cNvPr>
            <p:cNvSpPr/>
            <p:nvPr/>
          </p:nvSpPr>
          <p:spPr>
            <a:xfrm>
              <a:off x="13158412" y="8491887"/>
              <a:ext cx="1377950" cy="0"/>
            </a:xfrm>
            <a:custGeom>
              <a:avLst/>
              <a:gdLst/>
              <a:ahLst/>
              <a:cxnLst/>
              <a:rect l="l" t="t" r="r" b="b"/>
              <a:pathLst>
                <a:path w="1377950">
                  <a:moveTo>
                    <a:pt x="0" y="0"/>
                  </a:moveTo>
                  <a:lnTo>
                    <a:pt x="1377790" y="0"/>
                  </a:lnTo>
                </a:path>
              </a:pathLst>
            </a:custGeom>
            <a:ln w="15706">
              <a:solidFill>
                <a:srgbClr val="1A6B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9">
              <a:extLst>
                <a:ext uri="{FF2B5EF4-FFF2-40B4-BE49-F238E27FC236}">
                  <a16:creationId xmlns:a16="http://schemas.microsoft.com/office/drawing/2014/main" id="{80CA6E71-C9C6-F35E-799C-8D460D6E86C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528352" y="8452622"/>
              <a:ext cx="78531" cy="78531"/>
            </a:xfrm>
            <a:prstGeom prst="rect">
              <a:avLst/>
            </a:prstGeom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7D43BC90-B077-3AF0-DC0F-E83CDBC7F73B}"/>
              </a:ext>
            </a:extLst>
          </p:cNvPr>
          <p:cNvSpPr txBox="1"/>
          <p:nvPr/>
        </p:nvSpPr>
        <p:spPr>
          <a:xfrm>
            <a:off x="8955088" y="1395616"/>
            <a:ext cx="2917825" cy="5899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938">
              <a:lnSpc>
                <a:spcPts val="1531"/>
              </a:lnSpc>
              <a:spcBef>
                <a:spcPts val="55"/>
              </a:spcBef>
            </a:pPr>
            <a:r>
              <a:rPr lang="en-GB" sz="1400" b="1">
                <a:solidFill>
                  <a:srgbClr val="004642"/>
                </a:solidFill>
              </a:rPr>
              <a:t>Corporate</a:t>
            </a:r>
            <a:r>
              <a:rPr lang="en-GB" sz="1400" b="1" spc="-18">
                <a:solidFill>
                  <a:srgbClr val="004642"/>
                </a:solidFill>
              </a:rPr>
              <a:t> </a:t>
            </a:r>
            <a:r>
              <a:rPr lang="en-GB" sz="1400" b="1" spc="-6">
                <a:solidFill>
                  <a:srgbClr val="004642"/>
                </a:solidFill>
              </a:rPr>
              <a:t>affairs</a:t>
            </a:r>
            <a:endParaRPr lang="en-GB" sz="1400" b="1"/>
          </a:p>
          <a:p>
            <a:pPr marL="7938" marR="381213">
              <a:lnSpc>
                <a:spcPts val="1498"/>
              </a:lnSpc>
              <a:spcBef>
                <a:spcPts val="76"/>
              </a:spcBef>
            </a:pPr>
            <a:r>
              <a:rPr lang="en-GB" sz="1400" spc="-39">
                <a:solidFill>
                  <a:srgbClr val="004642"/>
                </a:solidFill>
              </a:rPr>
              <a:t>Strategy,</a:t>
            </a:r>
            <a:r>
              <a:rPr lang="en-GB" sz="1400" spc="-106">
                <a:solidFill>
                  <a:srgbClr val="004642"/>
                </a:solidFill>
              </a:rPr>
              <a:t> </a:t>
            </a:r>
            <a:r>
              <a:rPr lang="en-GB" sz="1400">
                <a:solidFill>
                  <a:srgbClr val="004642"/>
                </a:solidFill>
              </a:rPr>
              <a:t>reputation</a:t>
            </a:r>
            <a:r>
              <a:rPr lang="en-GB" sz="1400" spc="-106">
                <a:solidFill>
                  <a:srgbClr val="004642"/>
                </a:solidFill>
              </a:rPr>
              <a:t> </a:t>
            </a:r>
            <a:r>
              <a:rPr lang="en-GB" sz="1400" spc="-6">
                <a:solidFill>
                  <a:srgbClr val="004642"/>
                </a:solidFill>
              </a:rPr>
              <a:t>management, </a:t>
            </a:r>
            <a:r>
              <a:rPr lang="en-GB" sz="1400" spc="-18">
                <a:solidFill>
                  <a:srgbClr val="004642"/>
                </a:solidFill>
              </a:rPr>
              <a:t>crisis</a:t>
            </a:r>
            <a:r>
              <a:rPr lang="en-GB" sz="1400" spc="-154">
                <a:solidFill>
                  <a:srgbClr val="004642"/>
                </a:solidFill>
              </a:rPr>
              <a:t> </a:t>
            </a:r>
            <a:r>
              <a:rPr lang="en-GB" sz="1400" spc="-18">
                <a:solidFill>
                  <a:srgbClr val="004642"/>
                </a:solidFill>
              </a:rPr>
              <a:t>comms,</a:t>
            </a:r>
            <a:r>
              <a:rPr lang="en-GB" sz="1400" spc="-154">
                <a:solidFill>
                  <a:srgbClr val="004642"/>
                </a:solidFill>
              </a:rPr>
              <a:t> </a:t>
            </a:r>
            <a:r>
              <a:rPr lang="en-GB" sz="1400" spc="-139">
                <a:solidFill>
                  <a:srgbClr val="004642"/>
                </a:solidFill>
              </a:rPr>
              <a:t>PR,</a:t>
            </a:r>
            <a:r>
              <a:rPr lang="en-GB" sz="1400" spc="-154">
                <a:solidFill>
                  <a:srgbClr val="004642"/>
                </a:solidFill>
              </a:rPr>
              <a:t> </a:t>
            </a:r>
            <a:r>
              <a:rPr lang="en-GB" sz="1400">
                <a:solidFill>
                  <a:srgbClr val="004642"/>
                </a:solidFill>
              </a:rPr>
              <a:t>Media</a:t>
            </a:r>
            <a:r>
              <a:rPr lang="en-GB" sz="1400" spc="-154">
                <a:solidFill>
                  <a:srgbClr val="004642"/>
                </a:solidFill>
              </a:rPr>
              <a:t> </a:t>
            </a:r>
            <a:r>
              <a:rPr lang="en-GB" sz="1400" spc="-12">
                <a:solidFill>
                  <a:srgbClr val="004642"/>
                </a:solidFill>
              </a:rPr>
              <a:t>engagement</a:t>
            </a:r>
            <a:endParaRPr lang="en-GB" sz="140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01EB9B4-8F4E-E911-2281-29B86F3DCE71}"/>
              </a:ext>
            </a:extLst>
          </p:cNvPr>
          <p:cNvSpPr txBox="1"/>
          <p:nvPr/>
        </p:nvSpPr>
        <p:spPr>
          <a:xfrm>
            <a:off x="8955088" y="2198504"/>
            <a:ext cx="2917825" cy="5899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938">
              <a:lnSpc>
                <a:spcPts val="1531"/>
              </a:lnSpc>
              <a:spcBef>
                <a:spcPts val="55"/>
              </a:spcBef>
            </a:pPr>
            <a:r>
              <a:rPr lang="en-GB" sz="1400" b="1">
                <a:solidFill>
                  <a:srgbClr val="004642"/>
                </a:solidFill>
              </a:rPr>
              <a:t>Government relations</a:t>
            </a:r>
          </a:p>
          <a:p>
            <a:pPr marL="7938">
              <a:lnSpc>
                <a:spcPts val="1531"/>
              </a:lnSpc>
              <a:spcBef>
                <a:spcPts val="55"/>
              </a:spcBef>
            </a:pPr>
            <a:r>
              <a:rPr lang="en-GB" sz="1400">
                <a:solidFill>
                  <a:srgbClr val="004642"/>
                </a:solidFill>
              </a:rPr>
              <a:t>National influencing and policy</a:t>
            </a:r>
            <a:endParaRPr lang="en-GB" sz="14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8C7DE21-4CC0-A689-B805-23CA3F5AD99F}"/>
              </a:ext>
            </a:extLst>
          </p:cNvPr>
          <p:cNvSpPr txBox="1"/>
          <p:nvPr/>
        </p:nvSpPr>
        <p:spPr>
          <a:xfrm>
            <a:off x="8955088" y="2901030"/>
            <a:ext cx="2917825" cy="5899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938">
              <a:lnSpc>
                <a:spcPts val="1531"/>
              </a:lnSpc>
              <a:spcBef>
                <a:spcPts val="55"/>
              </a:spcBef>
            </a:pPr>
            <a:r>
              <a:rPr lang="en-GB" sz="1400" b="1">
                <a:solidFill>
                  <a:srgbClr val="004642"/>
                </a:solidFill>
              </a:rPr>
              <a:t>Strategic local public affairs</a:t>
            </a:r>
          </a:p>
          <a:p>
            <a:pPr marL="7938">
              <a:lnSpc>
                <a:spcPts val="1531"/>
              </a:lnSpc>
              <a:spcBef>
                <a:spcPts val="55"/>
              </a:spcBef>
            </a:pPr>
            <a:r>
              <a:rPr lang="en-GB" sz="1400">
                <a:solidFill>
                  <a:srgbClr val="004642"/>
                </a:solidFill>
              </a:rPr>
              <a:t>Experts in local politics and engagement</a:t>
            </a:r>
          </a:p>
          <a:p>
            <a:pPr marL="7938">
              <a:lnSpc>
                <a:spcPts val="1531"/>
              </a:lnSpc>
              <a:spcBef>
                <a:spcPts val="55"/>
              </a:spcBef>
            </a:pPr>
            <a:endParaRPr lang="en-GB" sz="1400">
              <a:solidFill>
                <a:srgbClr val="004642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8F6A324-14A1-7861-5DCF-561F682BADB8}"/>
              </a:ext>
            </a:extLst>
          </p:cNvPr>
          <p:cNvSpPr txBox="1"/>
          <p:nvPr/>
        </p:nvSpPr>
        <p:spPr>
          <a:xfrm>
            <a:off x="8955088" y="3480893"/>
            <a:ext cx="3032473" cy="5899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938">
              <a:lnSpc>
                <a:spcPts val="1531"/>
              </a:lnSpc>
              <a:spcBef>
                <a:spcPts val="55"/>
              </a:spcBef>
            </a:pPr>
            <a:r>
              <a:rPr lang="en-GB" sz="1400" b="1">
                <a:solidFill>
                  <a:srgbClr val="004642"/>
                </a:solidFill>
              </a:rPr>
              <a:t>Planning and strategic land</a:t>
            </a:r>
            <a:endParaRPr lang="en-GB" sz="1400">
              <a:solidFill>
                <a:srgbClr val="004642"/>
              </a:solidFill>
            </a:endParaRPr>
          </a:p>
          <a:p>
            <a:pPr marL="7938">
              <a:lnSpc>
                <a:spcPts val="1531"/>
              </a:lnSpc>
              <a:spcBef>
                <a:spcPts val="55"/>
              </a:spcBef>
            </a:pPr>
            <a:r>
              <a:rPr lang="en-GB" sz="1400">
                <a:solidFill>
                  <a:srgbClr val="004642"/>
                </a:solidFill>
              </a:rPr>
              <a:t>Land lend engagement, supporting developers through the planning process</a:t>
            </a:r>
          </a:p>
          <a:p>
            <a:pPr marL="7938">
              <a:lnSpc>
                <a:spcPts val="1531"/>
              </a:lnSpc>
              <a:spcBef>
                <a:spcPts val="55"/>
              </a:spcBef>
            </a:pPr>
            <a:endParaRPr lang="en-GB" sz="1400">
              <a:solidFill>
                <a:srgbClr val="004642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1ED1A77-56F5-98C2-8F9B-5F34490ED5DE}"/>
              </a:ext>
            </a:extLst>
          </p:cNvPr>
          <p:cNvSpPr txBox="1"/>
          <p:nvPr/>
        </p:nvSpPr>
        <p:spPr>
          <a:xfrm>
            <a:off x="8955088" y="4286113"/>
            <a:ext cx="3141662" cy="5899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938">
              <a:lnSpc>
                <a:spcPts val="1531"/>
              </a:lnSpc>
              <a:spcBef>
                <a:spcPts val="55"/>
              </a:spcBef>
            </a:pPr>
            <a:r>
              <a:rPr lang="en-GB" sz="1400" b="1">
                <a:solidFill>
                  <a:srgbClr val="004642"/>
                </a:solidFill>
              </a:rPr>
              <a:t>Placemaking and Community engagement</a:t>
            </a:r>
          </a:p>
          <a:p>
            <a:pPr marL="7938">
              <a:lnSpc>
                <a:spcPts val="1531"/>
              </a:lnSpc>
              <a:spcBef>
                <a:spcPts val="55"/>
              </a:spcBef>
            </a:pPr>
            <a:r>
              <a:rPr lang="en-GB" sz="1400">
                <a:solidFill>
                  <a:srgbClr val="004642"/>
                </a:solidFill>
              </a:rPr>
              <a:t>Experts in local campaigning</a:t>
            </a:r>
          </a:p>
          <a:p>
            <a:pPr marL="7938">
              <a:lnSpc>
                <a:spcPts val="1531"/>
              </a:lnSpc>
              <a:spcBef>
                <a:spcPts val="55"/>
              </a:spcBef>
            </a:pPr>
            <a:endParaRPr lang="en-GB" sz="1400">
              <a:solidFill>
                <a:srgbClr val="004642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6E0F104-3F81-AD11-C1E2-759344E88A0C}"/>
              </a:ext>
            </a:extLst>
          </p:cNvPr>
          <p:cNvSpPr txBox="1"/>
          <p:nvPr/>
        </p:nvSpPr>
        <p:spPr>
          <a:xfrm>
            <a:off x="8955088" y="4971913"/>
            <a:ext cx="3141662" cy="5899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938">
              <a:lnSpc>
                <a:spcPts val="1531"/>
              </a:lnSpc>
              <a:spcBef>
                <a:spcPts val="55"/>
              </a:spcBef>
            </a:pPr>
            <a:r>
              <a:rPr lang="en-GB" sz="1400" b="1">
                <a:solidFill>
                  <a:srgbClr val="004642"/>
                </a:solidFill>
              </a:rPr>
              <a:t>Creative, Digital and social media</a:t>
            </a:r>
          </a:p>
          <a:p>
            <a:pPr marL="7938">
              <a:lnSpc>
                <a:spcPts val="1531"/>
              </a:lnSpc>
              <a:spcBef>
                <a:spcPts val="55"/>
              </a:spcBef>
            </a:pPr>
            <a:r>
              <a:rPr lang="en-GB" sz="1400">
                <a:solidFill>
                  <a:srgbClr val="004642"/>
                </a:solidFill>
              </a:rPr>
              <a:t>Experts in creative campaigns</a:t>
            </a:r>
          </a:p>
          <a:p>
            <a:pPr marL="7938">
              <a:lnSpc>
                <a:spcPts val="1531"/>
              </a:lnSpc>
              <a:spcBef>
                <a:spcPts val="55"/>
              </a:spcBef>
            </a:pPr>
            <a:endParaRPr lang="en-GB" sz="1400">
              <a:solidFill>
                <a:srgbClr val="0046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035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C0A88-E8AE-A913-1A0C-B76E6BA13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270A9C-A4EE-B63E-C63C-1A5B59EB96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01144" y="1929721"/>
            <a:ext cx="5105400" cy="889680"/>
          </a:xfrm>
        </p:spPr>
        <p:txBody>
          <a:bodyPr/>
          <a:lstStyle/>
          <a:p>
            <a:r>
              <a:rPr lang="en-US"/>
              <a:t>Purpose and plan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0F7FEB-D0D7-52B9-BD6B-0E3364C3AB2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01238" y="185738"/>
            <a:ext cx="2290762" cy="342900"/>
          </a:xfrm>
        </p:spPr>
        <p:txBody>
          <a:bodyPr/>
          <a:lstStyle/>
          <a:p>
            <a:fld id="{26794E5A-EC67-6641-91BF-39B9B140A80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701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70D6F-696E-575E-1288-EAE652FF3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96D4F5-BBB6-3C25-DD0A-83BB6A6D3D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020" y="161913"/>
            <a:ext cx="9612313" cy="1522413"/>
          </a:xfrm>
        </p:spPr>
        <p:txBody>
          <a:bodyPr>
            <a:normAutofit/>
          </a:bodyPr>
          <a:lstStyle/>
          <a:p>
            <a:r>
              <a:rPr lang="en-GB"/>
              <a:t>Labour’s first Budget</a:t>
            </a:r>
          </a:p>
          <a:p>
            <a:pPr lvl="1"/>
            <a:r>
              <a:rPr lang="en-GB"/>
              <a:t>What was it for?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088447-31CC-8CC4-4763-72DEDBB13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4E5A-EC67-6641-91BF-39B9B140A802}" type="slidenum">
              <a:rPr lang="en-GB" smtClean="0"/>
              <a:t>5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A5E713-D8BA-FA05-3778-9CD51548B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829" y="1331427"/>
            <a:ext cx="8839200" cy="4405343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8072C1-5128-3363-BBD3-FB5D27C4C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7886" y="5896482"/>
            <a:ext cx="4822371" cy="342875"/>
          </a:xfrm>
        </p:spPr>
        <p:txBody>
          <a:bodyPr numCol="1"/>
          <a:lstStyle/>
          <a:p>
            <a:pPr lvl="1"/>
            <a:r>
              <a:rPr lang="en-GB" sz="1400"/>
              <a:t>Source: HM Treasury Press Release 30 October, 2024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969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DD82F5-86E6-0D49-71E2-E644924EC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020" y="161913"/>
            <a:ext cx="9612313" cy="1522413"/>
          </a:xfrm>
        </p:spPr>
        <p:txBody>
          <a:bodyPr>
            <a:normAutofit/>
          </a:bodyPr>
          <a:lstStyle/>
          <a:p>
            <a:r>
              <a:rPr lang="en-GB"/>
              <a:t>Labour’s first Budget</a:t>
            </a:r>
          </a:p>
          <a:p>
            <a:pPr lvl="1"/>
            <a:r>
              <a:rPr lang="en-GB"/>
              <a:t>Who was it for?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A7BCD1-EDB6-9F9D-A62C-E62668ADC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4E5A-EC67-6641-91BF-39B9B140A802}" type="slidenum">
              <a:rPr lang="en-GB" smtClean="0"/>
              <a:t>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FE18D0-2850-A7E8-B2FE-7256CBA04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030" y="923119"/>
            <a:ext cx="8160884" cy="577296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A19C65-C75A-EF9F-0139-321624877B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4236" y="5134466"/>
            <a:ext cx="2591594" cy="602305"/>
          </a:xfrm>
        </p:spPr>
        <p:txBody>
          <a:bodyPr numCol="1"/>
          <a:lstStyle/>
          <a:p>
            <a:pPr lvl="1"/>
            <a:r>
              <a:rPr lang="en-GB" sz="1400"/>
              <a:t>Source: HM Treasury Red Book 30 October, 2024</a:t>
            </a:r>
            <a:endParaRPr lang="en-GB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0560F446-8BC8-F35A-1C77-3A444C1CC586}"/>
              </a:ext>
            </a:extLst>
          </p:cNvPr>
          <p:cNvSpPr txBox="1">
            <a:spLocks/>
          </p:cNvSpPr>
          <p:nvPr/>
        </p:nvSpPr>
        <p:spPr>
          <a:xfrm>
            <a:off x="1049583" y="2439392"/>
            <a:ext cx="2591594" cy="602305"/>
          </a:xfrm>
          <a:prstGeom prst="rect">
            <a:avLst/>
          </a:prstGeom>
        </p:spPr>
        <p:txBody>
          <a:bodyPr vert="horz" lIns="0" tIns="0" rIns="0" bIns="0" numCol="1" spcCol="21600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lang="en-GB" sz="27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52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lang="en-GB" sz="27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580" b="0" i="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58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60350" indent="-260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400">
                <a:latin typeface="Arial"/>
                <a:cs typeface="Arial"/>
              </a:rPr>
              <a:t>Note: graph does not include the effect of increased Employers NI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688400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8">
            <a:extLst>
              <a:ext uri="{FF2B5EF4-FFF2-40B4-BE49-F238E27FC236}">
                <a16:creationId xmlns:a16="http://schemas.microsoft.com/office/drawing/2014/main" id="{D60CE42C-C4EB-133D-3E43-39AC3092DE06}"/>
              </a:ext>
            </a:extLst>
          </p:cNvPr>
          <p:cNvSpPr txBox="1"/>
          <p:nvPr/>
        </p:nvSpPr>
        <p:spPr>
          <a:xfrm>
            <a:off x="9140748" y="-241"/>
            <a:ext cx="3051252" cy="3429000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429895" marR="396875" algn="ctr"/>
            <a:r>
              <a:rPr lang="en-GB" sz="2650" spc="39">
                <a:solidFill>
                  <a:srgbClr val="FFFFFF"/>
                </a:solidFill>
                <a:latin typeface="Arial"/>
                <a:cs typeface="Arial"/>
              </a:rPr>
              <a:t>£5bn for Housing </a:t>
            </a:r>
            <a:endParaRPr lang="en-US" sz="2650" spc="39">
              <a:solidFill>
                <a:srgbClr val="FFFFFF"/>
              </a:solidFill>
              <a:latin typeface="Arial"/>
              <a:cs typeface="Arial"/>
            </a:endParaRPr>
          </a:p>
          <a:p>
            <a:pPr marL="429895" marR="396875" algn="ctr"/>
            <a:r>
              <a:rPr lang="en-GB" sz="2650" spc="39">
                <a:solidFill>
                  <a:srgbClr val="FFFFFF"/>
                </a:solidFill>
                <a:latin typeface="Arial"/>
                <a:cs typeface="Arial"/>
              </a:rPr>
              <a:t>(£3.1bn of </a:t>
            </a:r>
            <a:endParaRPr lang="en-US" sz="2650" spc="39">
              <a:solidFill>
                <a:srgbClr val="FFFFFF"/>
              </a:solidFill>
              <a:latin typeface="Arial"/>
              <a:cs typeface="Arial"/>
            </a:endParaRPr>
          </a:p>
          <a:p>
            <a:pPr marL="429895" marR="396875" algn="ctr"/>
            <a:r>
              <a:rPr lang="en-GB" sz="2650" spc="39">
                <a:solidFill>
                  <a:srgbClr val="FFFFFF"/>
                </a:solidFill>
                <a:latin typeface="Arial"/>
                <a:cs typeface="Arial"/>
              </a:rPr>
              <a:t>which for Affordable)</a:t>
            </a:r>
            <a:endParaRPr lang="en-US" sz="2650" spc="39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8" name="object 5">
            <a:extLst>
              <a:ext uri="{FF2B5EF4-FFF2-40B4-BE49-F238E27FC236}">
                <a16:creationId xmlns:a16="http://schemas.microsoft.com/office/drawing/2014/main" id="{D25384F7-C541-5850-DB3B-5B48072166C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31219" y="6198765"/>
            <a:ext cx="342875" cy="342875"/>
          </a:xfrm>
          <a:prstGeom prst="rect">
            <a:avLst/>
          </a:prstGeom>
        </p:spPr>
      </p:pic>
      <p:sp>
        <p:nvSpPr>
          <p:cNvPr id="9" name="object 8">
            <a:extLst>
              <a:ext uri="{FF2B5EF4-FFF2-40B4-BE49-F238E27FC236}">
                <a16:creationId xmlns:a16="http://schemas.microsoft.com/office/drawing/2014/main" id="{58D31150-0AE6-1F4A-11DC-1FA9336E2F76}"/>
              </a:ext>
            </a:extLst>
          </p:cNvPr>
          <p:cNvSpPr txBox="1"/>
          <p:nvPr/>
        </p:nvSpPr>
        <p:spPr>
          <a:xfrm>
            <a:off x="6089650" y="0"/>
            <a:ext cx="3051252" cy="3429000"/>
          </a:xfrm>
          <a:prstGeom prst="rect">
            <a:avLst/>
          </a:prstGeom>
          <a:solidFill>
            <a:srgbClr val="D1EBE5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429895" marR="396875" algn="ctr"/>
            <a:r>
              <a:rPr lang="en-US" sz="2650" spc="39">
                <a:solidFill>
                  <a:schemeClr val="tx2"/>
                </a:solidFill>
                <a:latin typeface="Arial"/>
                <a:cs typeface="Arial"/>
              </a:rPr>
              <a:t>£22.6bn extra </a:t>
            </a:r>
            <a:endParaRPr lang="en-US" sz="2650">
              <a:solidFill>
                <a:schemeClr val="tx2"/>
              </a:solidFill>
              <a:latin typeface="Arial"/>
              <a:cs typeface="Arial"/>
            </a:endParaRPr>
          </a:p>
          <a:p>
            <a:pPr marL="429895" marR="396875" algn="ctr"/>
            <a:r>
              <a:rPr lang="en-US" sz="2650" spc="39">
                <a:solidFill>
                  <a:schemeClr val="tx2"/>
                </a:solidFill>
                <a:latin typeface="Arial"/>
                <a:cs typeface="Arial"/>
              </a:rPr>
              <a:t>for the NHS</a:t>
            </a:r>
            <a:endParaRPr lang="en-US" sz="2650">
              <a:solidFill>
                <a:schemeClr val="tx2"/>
              </a:solidFill>
              <a:latin typeface="Arial"/>
              <a:cs typeface="Arial"/>
            </a:endParaRPr>
          </a:p>
          <a:p>
            <a:pPr marL="429895" marR="396875" algn="ctr"/>
            <a:endParaRPr sz="2698" spc="39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510A6D68-AE82-B218-CB20-DB02DA704926}"/>
              </a:ext>
            </a:extLst>
          </p:cNvPr>
          <p:cNvSpPr txBox="1"/>
          <p:nvPr/>
        </p:nvSpPr>
        <p:spPr>
          <a:xfrm>
            <a:off x="6089650" y="3428759"/>
            <a:ext cx="3051252" cy="3429241"/>
          </a:xfrm>
          <a:prstGeom prst="rect">
            <a:avLst/>
          </a:prstGeom>
          <a:solidFill>
            <a:srgbClr val="919191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430502" marR="397386" algn="ctr"/>
            <a:r>
              <a:rPr lang="en-US" sz="2698">
                <a:solidFill>
                  <a:schemeClr val="bg1"/>
                </a:solidFill>
                <a:latin typeface="Arial"/>
                <a:cs typeface="Arial"/>
              </a:rPr>
              <a:t>£2.3bn for schools</a:t>
            </a:r>
            <a:endParaRPr sz="2698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E89BB8-70D3-1F31-EF5A-08E72F056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4E5A-EC67-6641-91BF-39B9B140A802}" type="slidenum">
              <a:rPr lang="en-GB" smtClean="0"/>
              <a:t>7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4A3E5F-1387-05A2-8B0F-FC9E383BE7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1150" y="203625"/>
            <a:ext cx="5721349" cy="569258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GB"/>
              <a:t>Budget highlights</a:t>
            </a:r>
            <a:endParaRPr lang="en-GB">
              <a:solidFill>
                <a:schemeClr val="accent3"/>
              </a:solidFill>
            </a:endParaRPr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3411B529-04CC-BF3B-EFC4-368E9EAD041B}"/>
              </a:ext>
            </a:extLst>
          </p:cNvPr>
          <p:cNvSpPr txBox="1"/>
          <p:nvPr/>
        </p:nvSpPr>
        <p:spPr>
          <a:xfrm>
            <a:off x="9140748" y="3428759"/>
            <a:ext cx="3051252" cy="3429241"/>
          </a:xfrm>
          <a:prstGeom prst="rect">
            <a:avLst/>
          </a:prstGeom>
          <a:solidFill>
            <a:schemeClr val="accent3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429895" marR="396875" algn="ctr"/>
            <a:r>
              <a:rPr lang="en-GB" sz="2650" spc="39">
                <a:solidFill>
                  <a:srgbClr val="FFFFFF"/>
                </a:solidFill>
                <a:latin typeface="Arial"/>
                <a:cs typeface="Arial"/>
              </a:rPr>
              <a:t>Employer National Insurance up </a:t>
            </a:r>
            <a:endParaRPr lang="en-US" sz="2650"/>
          </a:p>
          <a:p>
            <a:pPr marL="429895" marR="396875" algn="ctr">
              <a:lnSpc>
                <a:spcPct val="100000"/>
              </a:lnSpc>
            </a:pPr>
            <a:r>
              <a:rPr lang="en-GB" sz="2650" spc="39">
                <a:solidFill>
                  <a:srgbClr val="FFFFFF"/>
                </a:solidFill>
                <a:latin typeface="Arial"/>
                <a:cs typeface="Arial"/>
              </a:rPr>
              <a:t>by 1.2% </a:t>
            </a:r>
            <a:endParaRPr lang="en-GB" sz="2650"/>
          </a:p>
          <a:p>
            <a:pPr>
              <a:lnSpc>
                <a:spcPct val="100000"/>
              </a:lnSpc>
            </a:pPr>
            <a:endParaRPr lang="en-GB" sz="315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g object 17">
            <a:extLst>
              <a:ext uri="{FF2B5EF4-FFF2-40B4-BE49-F238E27FC236}">
                <a16:creationId xmlns:a16="http://schemas.microsoft.com/office/drawing/2014/main" id="{C42AB0D1-1C0C-AD49-173A-C7323270633C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1600" y="6198765"/>
            <a:ext cx="342900" cy="342875"/>
          </a:xfrm>
          <a:prstGeom prst="rect">
            <a:avLst/>
          </a:prstGeom>
        </p:spPr>
      </p:pic>
      <p:sp>
        <p:nvSpPr>
          <p:cNvPr id="7" name="Freeform 28">
            <a:extLst>
              <a:ext uri="{FF2B5EF4-FFF2-40B4-BE49-F238E27FC236}">
                <a16:creationId xmlns:a16="http://schemas.microsoft.com/office/drawing/2014/main" id="{C6925284-62AC-4BD4-0306-51F096382969}"/>
              </a:ext>
            </a:extLst>
          </p:cNvPr>
          <p:cNvSpPr/>
          <p:nvPr/>
        </p:nvSpPr>
        <p:spPr>
          <a:xfrm>
            <a:off x="916833" y="1213633"/>
            <a:ext cx="3928299" cy="3929746"/>
          </a:xfrm>
          <a:custGeom>
            <a:avLst/>
            <a:gdLst>
              <a:gd name="connsiteX0" fmla="*/ 938335 w 1876670"/>
              <a:gd name="connsiteY0" fmla="*/ 1876667 h 1876666"/>
              <a:gd name="connsiteX1" fmla="*/ 1876671 w 1876670"/>
              <a:gd name="connsiteY1" fmla="*/ 938330 h 1876666"/>
              <a:gd name="connsiteX2" fmla="*/ 938335 w 1876670"/>
              <a:gd name="connsiteY2" fmla="*/ 0 h 1876666"/>
              <a:gd name="connsiteX3" fmla="*/ 0 w 1876670"/>
              <a:gd name="connsiteY3" fmla="*/ 938330 h 1876666"/>
              <a:gd name="connsiteX4" fmla="*/ 938335 w 1876670"/>
              <a:gd name="connsiteY4" fmla="*/ 1876667 h 1876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6670" h="1876666">
                <a:moveTo>
                  <a:pt x="938335" y="1876667"/>
                </a:moveTo>
                <a:cubicBezTo>
                  <a:pt x="1456563" y="1876667"/>
                  <a:pt x="1876671" y="1456558"/>
                  <a:pt x="1876671" y="938330"/>
                </a:cubicBezTo>
                <a:cubicBezTo>
                  <a:pt x="1876671" y="420102"/>
                  <a:pt x="1456563" y="0"/>
                  <a:pt x="938335" y="0"/>
                </a:cubicBezTo>
                <a:cubicBezTo>
                  <a:pt x="420108" y="0"/>
                  <a:pt x="0" y="420102"/>
                  <a:pt x="0" y="938330"/>
                </a:cubicBezTo>
                <a:cubicBezTo>
                  <a:pt x="0" y="1456558"/>
                  <a:pt x="420108" y="1876667"/>
                  <a:pt x="938335" y="1876667"/>
                </a:cubicBezTo>
              </a:path>
            </a:pathLst>
          </a:custGeom>
          <a:solidFill>
            <a:srgbClr val="FC5C00"/>
          </a:solidFill>
          <a:ln w="0" cap="flat">
            <a:noFill/>
            <a:prstDash val="solid"/>
            <a:miter/>
          </a:ln>
        </p:spPr>
        <p:txBody>
          <a:bodyPr lIns="91440" tIns="45720" rIns="91440" bIns="45720" rtlCol="0" anchor="ctr"/>
          <a:lstStyle/>
          <a:p>
            <a:pPr algn="ctr"/>
            <a:r>
              <a:rPr lang="en-US" sz="3200" b="0" i="0">
                <a:solidFill>
                  <a:schemeClr val="bg1"/>
                </a:solidFill>
                <a:effectLst/>
              </a:rPr>
              <a:t>Tax &amp; </a:t>
            </a:r>
            <a:r>
              <a:rPr lang="en-US" sz="3200">
                <a:solidFill>
                  <a:schemeClr val="bg1"/>
                </a:solidFill>
              </a:rPr>
              <a:t>b</a:t>
            </a:r>
            <a:r>
              <a:rPr lang="en-US" sz="3200" b="0" i="0">
                <a:solidFill>
                  <a:schemeClr val="bg1"/>
                </a:solidFill>
                <a:effectLst/>
              </a:rPr>
              <a:t>orrowing to raise £40bn</a:t>
            </a:r>
            <a:endParaRPr lang="en-GB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838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BC3B3-5FE2-4DF9-6053-985C6163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475725-3A90-C861-2A3F-4472A6F48F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677" y="161912"/>
            <a:ext cx="9612313" cy="1522413"/>
          </a:xfrm>
        </p:spPr>
        <p:txBody>
          <a:bodyPr>
            <a:normAutofit/>
          </a:bodyPr>
          <a:lstStyle/>
          <a:p>
            <a:r>
              <a:rPr lang="en-GB"/>
              <a:t>Labour’s first Budget</a:t>
            </a:r>
          </a:p>
          <a:p>
            <a:pPr lvl="1"/>
            <a:r>
              <a:rPr lang="en-GB"/>
              <a:t>What did the markets think?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A48D52-3EF8-08FB-E510-0A898B00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94E5A-EC67-6641-91BF-39B9B140A802}" type="slidenum">
              <a:rPr lang="en-GB" smtClean="0"/>
              <a:t>8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C90126-F162-660B-CB77-BEB84914FF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1050" y="5168127"/>
            <a:ext cx="1987250" cy="773099"/>
          </a:xfrm>
        </p:spPr>
        <p:txBody>
          <a:bodyPr vert="horz" lIns="0" tIns="0" rIns="0" bIns="0" numCol="1" spcCol="216000" rtlCol="0" anchor="t">
            <a:noAutofit/>
          </a:bodyPr>
          <a:lstStyle/>
          <a:p>
            <a:pPr lvl="1"/>
            <a:r>
              <a:rPr lang="en-GB" sz="1400">
                <a:latin typeface="Arial"/>
                <a:cs typeface="Arial"/>
              </a:rPr>
              <a:t>Source: Investors Chronicle</a:t>
            </a:r>
            <a:endParaRPr lang="en-GB" sz="1400"/>
          </a:p>
        </p:txBody>
      </p:sp>
      <p:pic>
        <p:nvPicPr>
          <p:cNvPr id="4" name="Picture 3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A07D8A08-05F0-81D5-8735-12B698AC3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31" y="1305419"/>
            <a:ext cx="8959083" cy="5547817"/>
          </a:xfrm>
          <a:prstGeom prst="rect">
            <a:avLst/>
          </a:prstGeom>
        </p:spPr>
      </p:pic>
      <p:pic>
        <p:nvPicPr>
          <p:cNvPr id="6" name="Picture 5" descr="A screen shot of a message&#10;&#10;Description automatically generated">
            <a:extLst>
              <a:ext uri="{FF2B5EF4-FFF2-40B4-BE49-F238E27FC236}">
                <a16:creationId xmlns:a16="http://schemas.microsoft.com/office/drawing/2014/main" id="{1EC21BD6-50D9-7717-D37D-DF50B9E23A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4" t="-4339" r="27458" b="2299"/>
          <a:stretch/>
        </p:blipFill>
        <p:spPr>
          <a:xfrm>
            <a:off x="9151724" y="1355350"/>
            <a:ext cx="2847663" cy="1524729"/>
          </a:xfrm>
          <a:prstGeom prst="rect">
            <a:avLst/>
          </a:prstGeom>
        </p:spPr>
      </p:pic>
      <p:pic>
        <p:nvPicPr>
          <p:cNvPr id="8" name="Picture 7" descr="A black text with black text&#10;&#10;Description automatically generated">
            <a:extLst>
              <a:ext uri="{FF2B5EF4-FFF2-40B4-BE49-F238E27FC236}">
                <a16:creationId xmlns:a16="http://schemas.microsoft.com/office/drawing/2014/main" id="{F0AF5A77-3F14-8F84-31CB-A728282B6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1225" y="2877208"/>
            <a:ext cx="2862755" cy="97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88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CBA32-5C96-9E6A-8897-3FA7CC82B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7C7031-74DE-15C5-7F52-1872C2E96F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51170" y="1977222"/>
            <a:ext cx="3067791" cy="889680"/>
          </a:xfrm>
        </p:spPr>
        <p:txBody>
          <a:bodyPr/>
          <a:lstStyle/>
          <a:p>
            <a:r>
              <a:rPr lang="en-US"/>
              <a:t>Key areas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E9CB76-4E4A-AD20-8BA5-7664DDD858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01238" y="185738"/>
            <a:ext cx="2290762" cy="342900"/>
          </a:xfrm>
        </p:spPr>
        <p:txBody>
          <a:bodyPr/>
          <a:lstStyle/>
          <a:p>
            <a:fld id="{26794E5A-EC67-6641-91BF-39B9B140A80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9441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ratus">
      <a:dk1>
        <a:srgbClr val="000000"/>
      </a:dk1>
      <a:lt1>
        <a:srgbClr val="FFFFFF"/>
      </a:lt1>
      <a:dk2>
        <a:srgbClr val="004641"/>
      </a:dk2>
      <a:lt2>
        <a:srgbClr val="FFFFFF"/>
      </a:lt2>
      <a:accent1>
        <a:srgbClr val="D1EBE5"/>
      </a:accent1>
      <a:accent2>
        <a:srgbClr val="1A6B61"/>
      </a:accent2>
      <a:accent3>
        <a:srgbClr val="FC5C00"/>
      </a:accent3>
      <a:accent4>
        <a:srgbClr val="F5F5F5"/>
      </a:accent4>
      <a:accent5>
        <a:srgbClr val="8A837B"/>
      </a:accent5>
      <a:accent6>
        <a:srgbClr val="91919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E7EDB525304547AFFE09D9B79F0CA3" ma:contentTypeVersion="14" ma:contentTypeDescription="Create a new document." ma:contentTypeScope="" ma:versionID="758c23e39ae99d862fe2ca1e93d54567">
  <xsd:schema xmlns:xsd="http://www.w3.org/2001/XMLSchema" xmlns:xs="http://www.w3.org/2001/XMLSchema" xmlns:p="http://schemas.microsoft.com/office/2006/metadata/properties" xmlns:ns2="16edfef2-3ad4-4332-bdf7-04ede6b8877e" xmlns:ns3="12312257-2ed5-472c-a7de-b90378059efc" targetNamespace="http://schemas.microsoft.com/office/2006/metadata/properties" ma:root="true" ma:fieldsID="c479b8a42afb2ee77c6d7071aadaa973" ns2:_="" ns3:_="">
    <xsd:import namespace="16edfef2-3ad4-4332-bdf7-04ede6b8877e"/>
    <xsd:import namespace="12312257-2ed5-472c-a7de-b90378059e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edfef2-3ad4-4332-bdf7-04ede6b887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ece752d0-cd87-4749-b214-4cd0c9ed0c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312257-2ed5-472c-a7de-b90378059ef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fb2034d2-ccbb-41b2-9ca7-a3b8608eafbd}" ma:internalName="TaxCatchAll" ma:showField="CatchAllData" ma:web="12312257-2ed5-472c-a7de-b90378059e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B3402E-30E6-406D-9E4B-CA689C0A8F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A10963-3E0D-47D9-B448-7EFD68A3B1D4}">
  <ds:schemaRefs>
    <ds:schemaRef ds:uri="12312257-2ed5-472c-a7de-b90378059efc"/>
    <ds:schemaRef ds:uri="16edfef2-3ad4-4332-bdf7-04ede6b8877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18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Coomber, Nik</dc:creator>
  <cp:revision>1</cp:revision>
  <dcterms:created xsi:type="dcterms:W3CDTF">2023-09-29T11:29:52Z</dcterms:created>
  <dcterms:modified xsi:type="dcterms:W3CDTF">2024-10-31T08:54:13Z</dcterms:modified>
</cp:coreProperties>
</file>